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2" r:id="rId2"/>
    <p:sldId id="256" r:id="rId3"/>
    <p:sldId id="257" r:id="rId4"/>
    <p:sldId id="259" r:id="rId5"/>
    <p:sldId id="258" r:id="rId6"/>
    <p:sldId id="260" r:id="rId7"/>
    <p:sldId id="261" r:id="rId8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1" d="100"/>
          <a:sy n="51" d="100"/>
        </p:scale>
        <p:origin x="2340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A695B-45AC-4153-A6C5-5A37BAD2374E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EFC90-165B-4F49-BD71-E0C58ADA59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2551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A695B-45AC-4153-A6C5-5A37BAD2374E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EFC90-165B-4F49-BD71-E0C58ADA59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737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A695B-45AC-4153-A6C5-5A37BAD2374E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EFC90-165B-4F49-BD71-E0C58ADA59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3397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A695B-45AC-4153-A6C5-5A37BAD2374E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EFC90-165B-4F49-BD71-E0C58ADA59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9435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A695B-45AC-4153-A6C5-5A37BAD2374E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EFC90-165B-4F49-BD71-E0C58ADA59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336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A695B-45AC-4153-A6C5-5A37BAD2374E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EFC90-165B-4F49-BD71-E0C58ADA59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1952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A695B-45AC-4153-A6C5-5A37BAD2374E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EFC90-165B-4F49-BD71-E0C58ADA59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385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A695B-45AC-4153-A6C5-5A37BAD2374E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EFC90-165B-4F49-BD71-E0C58ADA59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608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A695B-45AC-4153-A6C5-5A37BAD2374E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EFC90-165B-4F49-BD71-E0C58ADA59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413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A695B-45AC-4153-A6C5-5A37BAD2374E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EFC90-165B-4F49-BD71-E0C58ADA59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856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A695B-45AC-4153-A6C5-5A37BAD2374E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EFC90-165B-4F49-BD71-E0C58ADA59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97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FA695B-45AC-4153-A6C5-5A37BAD2374E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3EFC90-165B-4F49-BD71-E0C58ADA59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900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8417" y="198783"/>
            <a:ext cx="6221896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This week’s literacy is based on a story from Oxford Owl, the scheme that Bishopton have arranged for you to access as your home reading books.</a:t>
            </a:r>
          </a:p>
          <a:p>
            <a:endParaRPr lang="en-GB" sz="2400" dirty="0" smtClean="0"/>
          </a:p>
          <a:p>
            <a:r>
              <a:rPr lang="en-GB" sz="2400" dirty="0" smtClean="0"/>
              <a:t>It might be a book that you have chosen already.</a:t>
            </a:r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 smtClean="0"/>
              <a:t>Either search Dragon Tales or select it from 9-11.</a:t>
            </a:r>
          </a:p>
          <a:p>
            <a:endParaRPr lang="en-GB" sz="2400" dirty="0"/>
          </a:p>
          <a:p>
            <a:r>
              <a:rPr lang="en-GB" sz="2400" dirty="0" smtClean="0"/>
              <a:t>The story is available to read on screen or as an audio book to listen to.</a:t>
            </a:r>
          </a:p>
          <a:p>
            <a:endParaRPr lang="en-GB" sz="2400" dirty="0"/>
          </a:p>
          <a:p>
            <a:r>
              <a:rPr lang="en-GB" sz="2400" dirty="0" smtClean="0"/>
              <a:t>There are 6 further slides for this week’s literacy.</a:t>
            </a:r>
          </a:p>
          <a:p>
            <a:r>
              <a:rPr lang="en-GB" sz="2400" dirty="0" smtClean="0"/>
              <a:t>You may do one a day and have the last one as an extension.</a:t>
            </a:r>
          </a:p>
          <a:p>
            <a:r>
              <a:rPr lang="en-GB" sz="2400" dirty="0" smtClean="0"/>
              <a:t>It is entirely up to you.</a:t>
            </a:r>
          </a:p>
          <a:p>
            <a:r>
              <a:rPr lang="en-GB" sz="2400" dirty="0" smtClean="0"/>
              <a:t>Please answer the questions in your school exercise book so there is no need to print anything out.</a:t>
            </a:r>
          </a:p>
        </p:txBody>
      </p:sp>
    </p:spTree>
    <p:extLst>
      <p:ext uri="{BB962C8B-B14F-4D97-AF65-F5344CB8AC3E}">
        <p14:creationId xmlns:p14="http://schemas.microsoft.com/office/powerpoint/2010/main" val="417612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915" y="341450"/>
            <a:ext cx="5646271" cy="733155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915" y="7673009"/>
            <a:ext cx="5646271" cy="1967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231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025" y="343934"/>
            <a:ext cx="6457300" cy="25185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025" y="3160642"/>
            <a:ext cx="6355030" cy="5426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19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548" y="-1"/>
            <a:ext cx="5999939" cy="846234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290" y="8462341"/>
            <a:ext cx="5341040" cy="1251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577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591" y="183046"/>
            <a:ext cx="5996817" cy="31565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590" y="3339547"/>
            <a:ext cx="5996818" cy="6072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489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730" y="194435"/>
            <a:ext cx="5522844" cy="74404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730" y="7634900"/>
            <a:ext cx="5522844" cy="1842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980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4933"/>
            <a:ext cx="6858000" cy="9008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179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</TotalTime>
  <Words>117</Words>
  <Application>Microsoft Office PowerPoint</Application>
  <PresentationFormat>A4 Paper (210x297 mm)</PresentationFormat>
  <Paragraphs>13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Allard BTP</dc:creator>
  <cp:lastModifiedBy>K Stepien BTP</cp:lastModifiedBy>
  <cp:revision>4</cp:revision>
  <dcterms:created xsi:type="dcterms:W3CDTF">2020-06-04T10:22:48Z</dcterms:created>
  <dcterms:modified xsi:type="dcterms:W3CDTF">2020-06-12T13:11:39Z</dcterms:modified>
</cp:coreProperties>
</file>