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648" r:id="rId2"/>
  </p:sldMasterIdLst>
  <p:sldIdLst>
    <p:sldId id="256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3F7F6F7-4D2E-3B57-87EA-10BF25CD114F}" v="425" dt="2021-01-07T22:11:24.966"/>
    <p1510:client id="{BB62FACB-A2F4-4523-9BC4-2D0BC1C463D4}" v="944" dt="2021-01-07T22:02:41.1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microsoft.com/office/2015/10/relationships/revisionInfo" Target="revisionInfo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7323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1853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843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4123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95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373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31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39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31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6313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5479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326A72-6838-4644-9858-121E9B54C4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10F2B0-3DDF-47F8-83F7-080CEC8108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FDA07-D38C-4885-8DF6-A99F19A88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381A8-12A0-4009-B989-659F9636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BE5F2-6758-4D6A-BE7F-A9D384ACC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22405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5F630-B355-4BD2-BCF2-9AE8FDE23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BFA1C5-EF60-4F4B-9453-3C599BE624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FF7680-3CDB-4E42-B6D6-86C50C6C2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B434AC-D4C1-4327-AA1D-39D3E0834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A7B134-6634-463D-A5D5-8DCA78A02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3974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972CB-3DC3-455A-962A-8154C5274B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89AED8-0E99-4112-8674-E43F086F87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0A2C6-94EA-448F-BD1E-AFF7E8409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039786-9CEE-413D-8BCB-61895CD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DF450-46BD-471A-811F-240D10305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55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17495-DBED-4A85-BE1C-3A7C46FCC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E6E3F-6404-4EAD-8569-6339BA84F3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AFB69C8-C4F7-4161-A536-BE1982B862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66559-8F72-49F4-9548-D11B4189A3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7115C7-AABA-4C7D-BD74-6C12B5A2EF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64E67B-00B5-4912-ACDF-476F391B6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579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64BDD-CA1A-4C53-ADAE-C9C21090B4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705E6B-96DF-4C90-9647-C28A6DE65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AD2A40-9EE6-4233-B53C-ECE2E14998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9738C9-A773-4B11-9579-6371948992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0417D1-F0B5-4275-9E2E-66048A2EB5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88E8D0-7EFF-4839-A75A-BFB45C91E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E4CEE43-F9F6-4CF7-9E81-9A0B4D8D6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24F8B29-353A-48A2-9E02-7B09CF89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088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5AF6E-837A-4293-AACE-9C647008C8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FF9E1D-C962-4EAB-AADE-428DA5163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B26197-817C-41EB-B60C-77A33F33A3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20363A-3266-404F-8EEA-EF0D257B4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3846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C4CC19-3FDA-4069-9213-951D70B0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C0F34F-1345-497E-9538-AC6F554EA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3C87FE-23C1-4603-A489-0689A549E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20145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7AEA66-6409-489C-B514-BFB745276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2CE19E-E7CB-4C0F-A79C-65738A83B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628ABE-FFA7-4C6C-A5E0-2A7AAF528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2F4494-54FC-4A0A-9E57-9790CC2FAF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9B7979-93ED-4BC7-9455-A7CAFD8538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9FF32A-2420-43CD-9B36-F74E7C268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5398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FF85CF-1756-4919-AE8B-F248C704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59444C-29B5-4460-A806-7A5A34B57D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B8FD75-6A10-4C48-9B7F-CF55531709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47D26A-EA6F-4F21-A9F0-51CB93441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DF294-70DC-44FD-904D-6B924C418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9BF665-90D4-4E11-BF61-E5E1DF25A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61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95B38-869D-4D92-9DE3-6749C4CE36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7C2EBC-300B-48EA-B22F-6D4228E042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4099B-9DF3-418C-A127-660303A8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DE3E8-0288-44A6-B4EB-C373C764E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0EFC8E-8948-407B-8CC1-5C9F151D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2543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E56F9B-FDE7-452F-A2B2-3CC952D3D1E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116B52-E306-4A8B-AA40-CC92D642A7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EE018E-A78B-4509-B3CE-56EF45833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CE7B92-544D-4A15-AC5C-119A60C2C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CC687-8507-4179-A079-D026A4716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032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1/8/2021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290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B6A51F-8743-4D8D-A889-1C2AB604F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A1764-669B-4A19-A395-0D18EE5687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BED811-8CB1-4B94-8A8A-4167C27BC5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1E8A9-B7AB-4A19-BCD1-8F37FAA29164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D258-7CC0-4C0B-BDAD-BEBEDF8A8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85635-DC7B-42C5-9321-E370FB7F7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FF7DF-2ADA-4D6F-B92A-D0BEE9F404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16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4500" b="0" dirty="0">
                <a:latin typeface="Maiandra GD"/>
                <a:ea typeface="+mj-lt"/>
                <a:cs typeface="+mj-lt"/>
              </a:rPr>
              <a:t>TUESDAY 12th January 2021 Topic Session 2  </a:t>
            </a:r>
            <a:endParaRPr lang="en-US" sz="4500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20207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cap="all" dirty="0">
                <a:latin typeface="Maiandra GD"/>
              </a:rPr>
              <a:t>LO: TO </a:t>
            </a:r>
            <a:r>
              <a:rPr lang="en-GB" sz="2800" b="1" i="1" cap="all" dirty="0">
                <a:latin typeface="Maiandra GD"/>
              </a:rPr>
              <a:t>MAKE </a:t>
            </a:r>
            <a:r>
              <a:rPr lang="en-GB" sz="2800" cap="all" dirty="0">
                <a:latin typeface="Maiandra GD"/>
              </a:rPr>
              <a:t>YOUR OWN INSTRUMENT USING THINGS IN YOUR HOUSE.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In </a:t>
            </a:r>
            <a:r>
              <a:rPr lang="en-US" dirty="0" err="1"/>
              <a:t>Ossiri</a:t>
            </a:r>
            <a:r>
              <a:rPr lang="en-US" dirty="0"/>
              <a:t> and the Bala </a:t>
            </a:r>
            <a:r>
              <a:rPr lang="en-US" dirty="0" err="1"/>
              <a:t>Mengro</a:t>
            </a:r>
            <a:r>
              <a:rPr lang="en-US" dirty="0"/>
              <a:t>, </a:t>
            </a:r>
            <a:r>
              <a:rPr lang="en-US" dirty="0" err="1"/>
              <a:t>Ossiri</a:t>
            </a:r>
            <a:r>
              <a:rPr lang="en-US" dirty="0"/>
              <a:t> designs and makes her own instrument out of things she finds around her. </a:t>
            </a:r>
          </a:p>
        </p:txBody>
      </p:sp>
      <p:pic>
        <p:nvPicPr>
          <p:cNvPr id="6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EE02EC2D-6534-4B5E-81D2-8383B7B4E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89569" y="2057400"/>
            <a:ext cx="7179733" cy="4038600"/>
          </a:xfrm>
        </p:spPr>
      </p:pic>
    </p:spTree>
    <p:extLst>
      <p:ext uri="{BB962C8B-B14F-4D97-AF65-F5344CB8AC3E}">
        <p14:creationId xmlns:p14="http://schemas.microsoft.com/office/powerpoint/2010/main" val="208034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D902B-F7A3-4608-AF68-10540DF14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2358" y="350808"/>
            <a:ext cx="9875520" cy="1356360"/>
          </a:xfrm>
        </p:spPr>
        <p:txBody>
          <a:bodyPr>
            <a:normAutofit/>
          </a:bodyPr>
          <a:lstStyle/>
          <a:p>
            <a:r>
              <a:rPr lang="en-US" dirty="0"/>
              <a:t>YESTERDAY YOU DESIGNED YOUR INSTRUMENT...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B8622F-606E-4768-8B45-C2AA6DCEF611}"/>
              </a:ext>
            </a:extLst>
          </p:cNvPr>
          <p:cNvSpPr txBox="1"/>
          <p:nvPr/>
        </p:nvSpPr>
        <p:spPr>
          <a:xfrm>
            <a:off x="825440" y="1846233"/>
            <a:ext cx="9299274" cy="36317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3000" dirty="0">
                <a:latin typeface="Maiandra GD"/>
              </a:rPr>
              <a:t>Today you can spend some time making it! It need not be completed in one afternoon. You may wish to paint it or do a more complicated make that will take more time! </a:t>
            </a:r>
            <a:endParaRPr lang="en-US" sz="3000"/>
          </a:p>
          <a:p>
            <a:pPr algn="just"/>
            <a:endParaRPr lang="en-US" sz="3000" dirty="0">
              <a:latin typeface="Maiandra GD"/>
            </a:endParaRPr>
          </a:p>
          <a:p>
            <a:pPr algn="just"/>
            <a:r>
              <a:rPr lang="en-US" sz="3000" dirty="0">
                <a:latin typeface="Maiandra GD"/>
              </a:rPr>
              <a:t>We would love to see your finished instruments and you could even send us a video of you playing it! </a:t>
            </a:r>
          </a:p>
          <a:p>
            <a:pPr algn="just"/>
            <a:endParaRPr lang="en-US" sz="2000" dirty="0">
              <a:latin typeface="Maiandra GD"/>
            </a:endParaRPr>
          </a:p>
        </p:txBody>
      </p:sp>
    </p:spTree>
    <p:extLst>
      <p:ext uri="{BB962C8B-B14F-4D97-AF65-F5344CB8AC3E}">
        <p14:creationId xmlns:p14="http://schemas.microsoft.com/office/powerpoint/2010/main" val="3477755890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115</Words>
  <Application>Microsoft Office PowerPoint</Application>
  <PresentationFormat>Widescreen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Corbel</vt:lpstr>
      <vt:lpstr>Maiandra GD</vt:lpstr>
      <vt:lpstr>Basis</vt:lpstr>
      <vt:lpstr>Office Theme</vt:lpstr>
      <vt:lpstr>TUESDAY 12th January 2021 Topic Session 2  </vt:lpstr>
      <vt:lpstr>In Ossiri and the Bala Mengro, Ossiri designs and makes her own instrument out of things she finds around her. </vt:lpstr>
      <vt:lpstr>YESTERDAY YOU DESIGNED YOUR INSTRUMENT...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King BTP</dc:creator>
  <cp:lastModifiedBy>E King BTP</cp:lastModifiedBy>
  <cp:revision>122</cp:revision>
  <dcterms:created xsi:type="dcterms:W3CDTF">2021-01-07T21:36:15Z</dcterms:created>
  <dcterms:modified xsi:type="dcterms:W3CDTF">2021-01-08T12:44:35Z</dcterms:modified>
</cp:coreProperties>
</file>