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61" r:id="rId6"/>
    <p:sldId id="259" r:id="rId7"/>
    <p:sldId id="260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5552393-A65C-4AB7-A430-A5E07D0EFB3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2670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640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65035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493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8832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2967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810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6282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674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741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8579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78125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6221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37305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90308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65669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9383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5552393-A65C-4AB7-A430-A5E07D0EFB34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979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s://www.bbc.co.uk/bitesize/topics/zkrkscw/articles/zv2bmfr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5.png"/><Relationship Id="rId4" Type="http://schemas.openxmlformats.org/officeDocument/2006/relationships/hyperlink" Target="https://www.youtube.com/watch?v=CceZIMnZnQs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48668" y="2041380"/>
            <a:ext cx="7703127" cy="2937019"/>
          </a:xfrm>
        </p:spPr>
        <p:txBody>
          <a:bodyPr>
            <a:normAutofit fontScale="90000"/>
          </a:bodyPr>
          <a:lstStyle/>
          <a:p>
            <a:pPr fontAlgn="t"/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/>
              <a:t/>
            </a:r>
            <a:br>
              <a:rPr lang="en-GB" b="1" dirty="0"/>
            </a:b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>
                <a:latin typeface="Comic Sans MS" panose="030F0702030302020204" pitchFamily="66" charset="0"/>
              </a:rPr>
              <a:t>LO: Who </a:t>
            </a:r>
            <a:r>
              <a:rPr lang="en-GB" b="1" dirty="0">
                <a:latin typeface="Comic Sans MS" panose="030F0702030302020204" pitchFamily="66" charset="0"/>
              </a:rPr>
              <a:t>was King Henry VIII?</a:t>
            </a:r>
            <a:br>
              <a:rPr lang="en-GB" b="1" dirty="0">
                <a:latin typeface="Comic Sans MS" panose="030F0702030302020204" pitchFamily="66" charset="0"/>
              </a:rPr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Monday 1</a:t>
            </a:r>
            <a:r>
              <a:rPr lang="en-GB" baseline="30000" dirty="0" smtClean="0">
                <a:latin typeface="Comic Sans MS" panose="030F0702030302020204" pitchFamily="66" charset="0"/>
              </a:rPr>
              <a:t>st</a:t>
            </a:r>
            <a:r>
              <a:rPr lang="en-GB" dirty="0" smtClean="0">
                <a:latin typeface="Comic Sans MS" panose="030F0702030302020204" pitchFamily="66" charset="0"/>
              </a:rPr>
              <a:t> March 2021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38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This is King Henry VIII.</a:t>
            </a:r>
            <a:br>
              <a:rPr lang="en-GB" b="1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5402" y="3275068"/>
            <a:ext cx="3200400" cy="17430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76799" y="2576946"/>
            <a:ext cx="671945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latin typeface="Comic Sans MS" panose="030F0702030302020204" pitchFamily="66" charset="0"/>
              </a:rPr>
              <a:t>He is remembered for starting the Church of England, and for having six wives!</a:t>
            </a:r>
            <a:endParaRPr lang="en-GB" sz="45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78762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500" dirty="0" smtClean="0">
                <a:latin typeface="Comic Sans MS" panose="030F0702030302020204" pitchFamily="66" charset="0"/>
              </a:rPr>
              <a:t>Key Facts for you to remember! </a:t>
            </a:r>
            <a:endParaRPr lang="en-GB" sz="3500" dirty="0">
              <a:latin typeface="Comic Sans MS" panose="030F0702030302020204" pitchFamily="66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418668" y="1273076"/>
            <a:ext cx="5469466" cy="4893735"/>
          </a:xfrm>
        </p:spPr>
        <p:txBody>
          <a:bodyPr>
            <a:normAutofit fontScale="85000" lnSpcReduction="20000"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Born: 28 June 1491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Died: 28 January 1547</a:t>
            </a:r>
          </a:p>
          <a:p>
            <a:r>
              <a:rPr lang="en-GB" sz="3000" dirty="0" smtClean="0">
                <a:latin typeface="Comic Sans MS" panose="030F0702030302020204" pitchFamily="66" charset="0"/>
              </a:rPr>
              <a:t>King </a:t>
            </a:r>
            <a:r>
              <a:rPr lang="en-GB" sz="3000" dirty="0">
                <a:latin typeface="Comic Sans MS" panose="030F0702030302020204" pitchFamily="66" charset="0"/>
              </a:rPr>
              <a:t>Henry VIII had six wives. Most of his wives were not treated well. He even had two of them beheaded!</a:t>
            </a:r>
          </a:p>
          <a:p>
            <a:r>
              <a:rPr lang="en-GB" sz="3000" dirty="0">
                <a:latin typeface="Comic Sans MS" panose="030F0702030302020204" pitchFamily="66" charset="0"/>
              </a:rPr>
              <a:t>He wanted to look rich and strong. He had jewels sewn into his clothes and ate the finest foods.</a:t>
            </a:r>
          </a:p>
          <a:p>
            <a:r>
              <a:rPr lang="en-GB" sz="3000" dirty="0">
                <a:latin typeface="Comic Sans MS" panose="030F0702030302020204" pitchFamily="66" charset="0"/>
              </a:rPr>
              <a:t>He also set up the Church of England.</a:t>
            </a:r>
          </a:p>
          <a:p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2238083" y="7173573"/>
            <a:ext cx="4792556" cy="3154639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Portrait of Henry VIII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846" y="3282084"/>
            <a:ext cx="4140457" cy="2329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85769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3831" y="834352"/>
            <a:ext cx="3718455" cy="1049866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Who were Henry VIII’s Six Wives?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84472" y="982131"/>
            <a:ext cx="4294910" cy="4893735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Catherine of Aragon. </a:t>
            </a:r>
            <a:r>
              <a:rPr lang="en-GB" dirty="0" smtClean="0">
                <a:latin typeface="Comic Sans MS" panose="030F0702030302020204" pitchFamily="66" charset="0"/>
              </a:rPr>
              <a:t>(divorced)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Anne </a:t>
            </a:r>
            <a:r>
              <a:rPr lang="en-GB" dirty="0">
                <a:latin typeface="Comic Sans MS" panose="030F0702030302020204" pitchFamily="66" charset="0"/>
              </a:rPr>
              <a:t>Boleyn. </a:t>
            </a:r>
            <a:r>
              <a:rPr lang="en-GB" dirty="0" smtClean="0">
                <a:latin typeface="Comic Sans MS" panose="030F0702030302020204" pitchFamily="66" charset="0"/>
              </a:rPr>
              <a:t>(beheaded)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Jane </a:t>
            </a:r>
            <a:r>
              <a:rPr lang="en-GB" dirty="0">
                <a:latin typeface="Comic Sans MS" panose="030F0702030302020204" pitchFamily="66" charset="0"/>
              </a:rPr>
              <a:t>Seymour. </a:t>
            </a:r>
            <a:r>
              <a:rPr lang="en-GB" dirty="0" smtClean="0">
                <a:latin typeface="Comic Sans MS" panose="030F0702030302020204" pitchFamily="66" charset="0"/>
              </a:rPr>
              <a:t>(died)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Anne </a:t>
            </a:r>
            <a:r>
              <a:rPr lang="en-GB" dirty="0">
                <a:latin typeface="Comic Sans MS" panose="030F0702030302020204" pitchFamily="66" charset="0"/>
              </a:rPr>
              <a:t>of Cleves. </a:t>
            </a:r>
            <a:r>
              <a:rPr lang="en-GB" dirty="0" smtClean="0">
                <a:latin typeface="Comic Sans MS" panose="030F0702030302020204" pitchFamily="66" charset="0"/>
              </a:rPr>
              <a:t>(divorced)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Catherine Howard. (beheaded) </a:t>
            </a:r>
          </a:p>
          <a:p>
            <a:r>
              <a:rPr lang="en-GB" dirty="0" err="1" smtClean="0">
                <a:latin typeface="Comic Sans MS" panose="030F0702030302020204" pitchFamily="66" charset="0"/>
              </a:rPr>
              <a:t>Kateryn</a:t>
            </a:r>
            <a:r>
              <a:rPr lang="en-GB" dirty="0" smtClean="0">
                <a:latin typeface="Comic Sans MS" panose="030F0702030302020204" pitchFamily="66" charset="0"/>
              </a:rPr>
              <a:t> </a:t>
            </a:r>
            <a:r>
              <a:rPr lang="en-GB" dirty="0">
                <a:latin typeface="Comic Sans MS" panose="030F0702030302020204" pitchFamily="66" charset="0"/>
              </a:rPr>
              <a:t>Parr. </a:t>
            </a:r>
            <a:r>
              <a:rPr lang="en-GB" dirty="0" smtClean="0">
                <a:latin typeface="Comic Sans MS" panose="030F0702030302020204" pitchFamily="66" charset="0"/>
              </a:rPr>
              <a:t>(survived)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>
              <a:buFontTx/>
              <a:buChar char="-"/>
            </a:pPr>
            <a:r>
              <a:rPr lang="en-GB" dirty="0" smtClean="0">
                <a:latin typeface="Comic Sans MS" panose="030F0702030302020204" pitchFamily="66" charset="0"/>
              </a:rPr>
              <a:t>If Henry VII got tired of his wife, he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divorced</a:t>
            </a:r>
            <a:r>
              <a:rPr lang="en-GB" dirty="0" smtClean="0">
                <a:latin typeface="Comic Sans MS" panose="030F0702030302020204" pitchFamily="66" charset="0"/>
              </a:rPr>
              <a:t> them or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beheaded</a:t>
            </a:r>
            <a:r>
              <a:rPr lang="en-GB" dirty="0" smtClean="0">
                <a:latin typeface="Comic Sans MS" panose="030F0702030302020204" pitchFamily="66" charset="0"/>
              </a:rPr>
              <a:t> them so he could marry again. </a:t>
            </a:r>
          </a:p>
          <a:p>
            <a:pPr>
              <a:buFontTx/>
              <a:buChar char="-"/>
            </a:pPr>
            <a:r>
              <a:rPr lang="en-GB" dirty="0" smtClean="0">
                <a:latin typeface="Comic Sans MS" panose="030F0702030302020204" pitchFamily="66" charset="0"/>
              </a:rPr>
              <a:t>Jane Seymour died before he could divorce or behead her and </a:t>
            </a:r>
            <a:r>
              <a:rPr lang="en-GB" dirty="0" err="1" smtClean="0">
                <a:latin typeface="Comic Sans MS" panose="030F0702030302020204" pitchFamily="66" charset="0"/>
              </a:rPr>
              <a:t>Kateryn</a:t>
            </a:r>
            <a:r>
              <a:rPr lang="en-GB" dirty="0" smtClean="0">
                <a:latin typeface="Comic Sans MS" panose="030F0702030302020204" pitchFamily="66" charset="0"/>
              </a:rPr>
              <a:t> Parr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survived</a:t>
            </a:r>
            <a:r>
              <a:rPr lang="en-GB" dirty="0" smtClean="0">
                <a:latin typeface="Comic Sans MS" panose="030F0702030302020204" pitchFamily="66" charset="0"/>
              </a:rPr>
              <a:t> her marriage to Henry.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982" y="2067598"/>
            <a:ext cx="6381750" cy="314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3853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87408" y="808184"/>
            <a:ext cx="3718455" cy="897466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Did Henry VIII have children?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055978" y="912858"/>
            <a:ext cx="5789658" cy="4893735"/>
          </a:xfrm>
        </p:spPr>
        <p:txBody>
          <a:bodyPr>
            <a:normAutofit lnSpcReduction="10000"/>
          </a:bodyPr>
          <a:lstStyle/>
          <a:p>
            <a:r>
              <a:rPr lang="en-GB" sz="3500" dirty="0" smtClean="0"/>
              <a:t> </a:t>
            </a:r>
            <a:r>
              <a:rPr lang="en-GB" sz="3500" dirty="0" smtClean="0">
                <a:latin typeface="Comic Sans MS" panose="030F0702030302020204" pitchFamily="66" charset="0"/>
              </a:rPr>
              <a:t>Henry VII (8</a:t>
            </a:r>
            <a:r>
              <a:rPr lang="en-GB" sz="3500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3500" dirty="0" smtClean="0">
                <a:latin typeface="Comic Sans MS" panose="030F0702030302020204" pitchFamily="66" charset="0"/>
              </a:rPr>
              <a:t>) had several children with three of his wives. </a:t>
            </a:r>
          </a:p>
          <a:p>
            <a:pPr lvl="1"/>
            <a:r>
              <a:rPr lang="en-GB" sz="3500" dirty="0">
                <a:latin typeface="Comic Sans MS" panose="030F0702030302020204" pitchFamily="66" charset="0"/>
              </a:rPr>
              <a:t>Mary I (1</a:t>
            </a:r>
            <a:r>
              <a:rPr lang="en-GB" sz="3500" baseline="30000" dirty="0">
                <a:latin typeface="Comic Sans MS" panose="030F0702030302020204" pitchFamily="66" charset="0"/>
              </a:rPr>
              <a:t>st</a:t>
            </a:r>
            <a:r>
              <a:rPr lang="en-GB" sz="3500" dirty="0">
                <a:latin typeface="Comic Sans MS" panose="030F0702030302020204" pitchFamily="66" charset="0"/>
              </a:rPr>
              <a:t>) </a:t>
            </a:r>
            <a:r>
              <a:rPr lang="en-GB" sz="3500" dirty="0" smtClean="0">
                <a:latin typeface="Comic Sans MS" panose="030F0702030302020204" pitchFamily="66" charset="0"/>
              </a:rPr>
              <a:t>born 1516</a:t>
            </a:r>
          </a:p>
          <a:p>
            <a:pPr lvl="1"/>
            <a:r>
              <a:rPr lang="en-GB" sz="3500" dirty="0">
                <a:latin typeface="Comic Sans MS" panose="030F0702030302020204" pitchFamily="66" charset="0"/>
              </a:rPr>
              <a:t>Elizabeth I (1</a:t>
            </a:r>
            <a:r>
              <a:rPr lang="en-GB" sz="3500" baseline="30000" dirty="0">
                <a:latin typeface="Comic Sans MS" panose="030F0702030302020204" pitchFamily="66" charset="0"/>
              </a:rPr>
              <a:t>st</a:t>
            </a:r>
            <a:r>
              <a:rPr lang="en-GB" sz="3500" dirty="0">
                <a:latin typeface="Comic Sans MS" panose="030F0702030302020204" pitchFamily="66" charset="0"/>
              </a:rPr>
              <a:t>) </a:t>
            </a:r>
            <a:r>
              <a:rPr lang="en-GB" sz="3500" dirty="0" smtClean="0">
                <a:latin typeface="Comic Sans MS" panose="030F0702030302020204" pitchFamily="66" charset="0"/>
              </a:rPr>
              <a:t>born 1533</a:t>
            </a:r>
            <a:endParaRPr lang="en-GB" sz="3500" dirty="0">
              <a:latin typeface="Comic Sans MS" panose="030F0702030302020204" pitchFamily="66" charset="0"/>
            </a:endParaRPr>
          </a:p>
          <a:p>
            <a:pPr lvl="1"/>
            <a:r>
              <a:rPr lang="en-GB" sz="3500" dirty="0" smtClean="0">
                <a:latin typeface="Comic Sans MS" panose="030F0702030302020204" pitchFamily="66" charset="0"/>
              </a:rPr>
              <a:t>Edward VI (6</a:t>
            </a:r>
            <a:r>
              <a:rPr lang="en-GB" sz="3500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3500" dirty="0" smtClean="0">
                <a:latin typeface="Comic Sans MS" panose="030F0702030302020204" pitchFamily="66" charset="0"/>
              </a:rPr>
              <a:t>) born 1537</a:t>
            </a:r>
          </a:p>
        </p:txBody>
      </p:sp>
      <p:sp>
        <p:nvSpPr>
          <p:cNvPr id="7" name="AutoShape 2" descr="Edward VI: The Portrait of the Ill-Fated Boy-King | The Tudor Travel Guid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9962" y="3301518"/>
            <a:ext cx="1819275" cy="25050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261" y="1941128"/>
            <a:ext cx="1857375" cy="24574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4867" y="2563089"/>
            <a:ext cx="1656864" cy="2424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1828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500" dirty="0" smtClean="0">
                <a:latin typeface="Comic Sans MS" panose="030F0702030302020204" pitchFamily="66" charset="0"/>
              </a:rPr>
              <a:t>Extra Facts…</a:t>
            </a:r>
            <a:endParaRPr lang="en-GB" sz="35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32523" y="1217659"/>
            <a:ext cx="5469466" cy="4893735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King Henry VIII wasn't the nicest person. He liked to get his own way and was a bit of a show off.</a:t>
            </a:r>
          </a:p>
          <a:p>
            <a:r>
              <a:rPr lang="en-GB" dirty="0">
                <a:latin typeface="Comic Sans MS" panose="030F0702030302020204" pitchFamily="66" charset="0"/>
              </a:rPr>
              <a:t>Henry had a </a:t>
            </a:r>
            <a:r>
              <a:rPr lang="en-GB" dirty="0" smtClean="0">
                <a:latin typeface="Comic Sans MS" panose="030F0702030302020204" pitchFamily="66" charset="0"/>
              </a:rPr>
              <a:t>fool (jester) </a:t>
            </a:r>
            <a:r>
              <a:rPr lang="en-GB" dirty="0">
                <a:latin typeface="Comic Sans MS" panose="030F0702030302020204" pitchFamily="66" charset="0"/>
              </a:rPr>
              <a:t>to make him laugh. The fool told jokes and did funny things, like a clown.</a:t>
            </a:r>
          </a:p>
          <a:p>
            <a:r>
              <a:rPr lang="en-GB" dirty="0">
                <a:latin typeface="Comic Sans MS" panose="030F0702030302020204" pitchFamily="66" charset="0"/>
              </a:rPr>
              <a:t>When Henry died, he owned 50 different palaces. The most famous is Hampton Court.</a:t>
            </a:r>
          </a:p>
          <a:p>
            <a:r>
              <a:rPr lang="en-GB" dirty="0">
                <a:latin typeface="Comic Sans MS" panose="030F0702030302020204" pitchFamily="66" charset="0"/>
              </a:rPr>
              <a:t>Henry had a bowling alley and tennis courts at Hampton Court!</a:t>
            </a:r>
          </a:p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34684" y="7492229"/>
            <a:ext cx="3718455" cy="2438404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3074" name="Picture 2" descr="Photo of Hampton Cou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6448" y="3272126"/>
            <a:ext cx="3200400" cy="2486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57328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Comic Sans MS" panose="030F0702030302020204" pitchFamily="66" charset="0"/>
              </a:rPr>
              <a:t>Watch these videos for more information about Henry VIII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418668" y="784320"/>
            <a:ext cx="5469466" cy="1290014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  <a:hlinkClick r:id="rId2"/>
              </a:rPr>
              <a:t>https://www.bbc.co.uk/bitesize/topics/zkrkscw/articles/zv2bmfr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-12002553" y="-2466793"/>
            <a:ext cx="101593" cy="169946"/>
          </a:xfrm>
        </p:spPr>
        <p:txBody>
          <a:bodyPr>
            <a:normAutofit fontScale="40000" lnSpcReduction="20000"/>
          </a:bodyPr>
          <a:lstStyle/>
          <a:p>
            <a:endParaRPr lang="en-GB" dirty="0"/>
          </a:p>
        </p:txBody>
      </p:sp>
      <p:pic>
        <p:nvPicPr>
          <p:cNvPr id="4098" name="Picture 2" descr="Review: Henry VIII and the Men Who Made Him — the mad-for-it monarch |  Saturday Review | The Tim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9318" y="3200398"/>
            <a:ext cx="4129981" cy="2753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51694" y="3200398"/>
            <a:ext cx="4136440" cy="275303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715000" y="2074334"/>
            <a:ext cx="50434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>
                <a:latin typeface="Comic Sans MS" panose="030F0702030302020204" pitchFamily="66" charset="0"/>
                <a:hlinkClick r:id="rId4"/>
              </a:rPr>
              <a:t>Horrible Histories Video Link  </a:t>
            </a:r>
            <a:endParaRPr lang="en-GB" sz="25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44684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262586"/>
            <a:ext cx="6241816" cy="1371600"/>
          </a:xfrm>
        </p:spPr>
        <p:txBody>
          <a:bodyPr>
            <a:normAutofit/>
          </a:bodyPr>
          <a:lstStyle/>
          <a:p>
            <a:r>
              <a:rPr lang="en-GB" sz="3500" b="1" dirty="0" smtClean="0">
                <a:latin typeface="Comic Sans MS" panose="030F0702030302020204" pitchFamily="66" charset="0"/>
              </a:rPr>
              <a:t>Your Task </a:t>
            </a:r>
            <a:endParaRPr lang="en-GB" sz="3500" b="1" dirty="0">
              <a:latin typeface="Comic Sans MS" panose="030F0702030302020204" pitchFamily="66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858982" y="1869714"/>
            <a:ext cx="5320488" cy="4212432"/>
          </a:xfrm>
        </p:spPr>
        <p:txBody>
          <a:bodyPr>
            <a:normAutofit fontScale="77500" lnSpcReduction="20000"/>
          </a:bodyPr>
          <a:lstStyle/>
          <a:p>
            <a:r>
              <a:rPr lang="en-GB" sz="3500" dirty="0">
                <a:latin typeface="Comic Sans MS" panose="030F0702030302020204" pitchFamily="66" charset="0"/>
              </a:rPr>
              <a:t>Create a poster fact file about King Henry VIII – include at least 6 facts</a:t>
            </a:r>
            <a:r>
              <a:rPr lang="en-GB" sz="3500" dirty="0" smtClean="0">
                <a:latin typeface="Comic Sans MS" panose="030F0702030302020204" pitchFamily="66" charset="0"/>
              </a:rPr>
              <a:t>.</a:t>
            </a:r>
          </a:p>
          <a:p>
            <a:endParaRPr lang="en-GB" sz="3500" dirty="0">
              <a:latin typeface="Comic Sans MS" panose="030F0702030302020204" pitchFamily="66" charset="0"/>
            </a:endParaRPr>
          </a:p>
          <a:p>
            <a:r>
              <a:rPr lang="en-GB" sz="3500" dirty="0" smtClean="0">
                <a:latin typeface="Comic Sans MS" panose="030F0702030302020204" pitchFamily="66" charset="0"/>
              </a:rPr>
              <a:t>Present it in any way you wish! </a:t>
            </a:r>
            <a:endParaRPr lang="en-GB" sz="3500" dirty="0">
              <a:latin typeface="Comic Sans MS" panose="030F0702030302020204" pitchFamily="66" charset="0"/>
            </a:endParaRPr>
          </a:p>
          <a:p>
            <a:r>
              <a:rPr lang="en-GB" sz="3500" dirty="0" smtClean="0">
                <a:latin typeface="Comic Sans MS" panose="030F0702030302020204" pitchFamily="66" charset="0"/>
              </a:rPr>
              <a:t>You could create a collage of facts and pictures, paint a picture of Henry VIII and stick facts around it. You could even create  a poster with flaps with facts on it! </a:t>
            </a:r>
            <a:endParaRPr lang="en-GB" sz="3500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6670" y="1343241"/>
            <a:ext cx="4713761" cy="379116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996545" y="5292436"/>
            <a:ext cx="39485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Henry III with Ann Boleyn his second wife, before she was beheaded!  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17493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35</TotalTime>
  <Words>414</Words>
  <Application>Microsoft Office PowerPoint</Application>
  <PresentationFormat>Widescreen</PresentationFormat>
  <Paragraphs>39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Comic Sans MS</vt:lpstr>
      <vt:lpstr>Garamond</vt:lpstr>
      <vt:lpstr>Organic</vt:lpstr>
      <vt:lpstr>   LO: Who was King Henry VIII?  </vt:lpstr>
      <vt:lpstr>This is King Henry VIII. </vt:lpstr>
      <vt:lpstr>Key Facts for you to remember! </vt:lpstr>
      <vt:lpstr>Who were Henry VIII’s Six Wives? </vt:lpstr>
      <vt:lpstr>Did Henry VIII have children? </vt:lpstr>
      <vt:lpstr>Extra Facts…</vt:lpstr>
      <vt:lpstr>Watch these videos for more information about Henry VIII</vt:lpstr>
      <vt:lpstr>Your Task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LO: Who was King Henry VIII?  </dc:title>
  <dc:creator>J Geals BTP</dc:creator>
  <cp:lastModifiedBy>J Geals BTP</cp:lastModifiedBy>
  <cp:revision>7</cp:revision>
  <dcterms:created xsi:type="dcterms:W3CDTF">2021-02-26T20:46:19Z</dcterms:created>
  <dcterms:modified xsi:type="dcterms:W3CDTF">2021-02-26T21:22:10Z</dcterms:modified>
</cp:coreProperties>
</file>