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1388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395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4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619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9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97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77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17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2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64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28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DA521DF-B93E-4B29-B940-A8B8CD13B68D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20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3vijLre760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D2B50-D44E-47F9-B116-62C59FFDF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330" y="2826449"/>
            <a:ext cx="10058400" cy="2257773"/>
          </a:xfrm>
        </p:spPr>
        <p:txBody>
          <a:bodyPr>
            <a:normAutofit fontScale="90000"/>
          </a:bodyPr>
          <a:lstStyle/>
          <a:p>
            <a:r>
              <a:rPr lang="en-GB" sz="6700" dirty="0">
                <a:latin typeface="Comic Sans MS" panose="030F0702030302020204" pitchFamily="66" charset="0"/>
              </a:rPr>
              <a:t>LO: Create a Poem about the Rainforest</a:t>
            </a:r>
            <a:br>
              <a:rPr lang="en-GB" dirty="0"/>
            </a:br>
            <a:endParaRPr lang="en-GB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54C1A34-1BF7-4F91-8DEA-B032368A86B1}"/>
              </a:ext>
            </a:extLst>
          </p:cNvPr>
          <p:cNvSpPr txBox="1">
            <a:spLocks/>
          </p:cNvSpPr>
          <p:nvPr/>
        </p:nvSpPr>
        <p:spPr>
          <a:xfrm>
            <a:off x="377808" y="-214925"/>
            <a:ext cx="10058400" cy="225777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20</a:t>
            </a:r>
            <a:r>
              <a:rPr lang="en-GB" sz="6000" u="sng" baseline="30000" dirty="0">
                <a:solidFill>
                  <a:srgbClr val="00B050"/>
                </a:solidFill>
                <a:latin typeface="Comic Sans MS" panose="030F0702030302020204" pitchFamily="66" charset="0"/>
              </a:rPr>
              <a:t>th</a:t>
            </a:r>
            <a:r>
              <a:rPr lang="en-GB" sz="60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 January 2021</a:t>
            </a:r>
            <a:br>
              <a:rPr lang="en-GB" dirty="0"/>
            </a:br>
            <a:endParaRPr lang="en-GB" b="1" dirty="0"/>
          </a:p>
        </p:txBody>
      </p:sp>
      <p:pic>
        <p:nvPicPr>
          <p:cNvPr id="1026" name="Picture 2" descr="Rainforest Facts and Importance | Amazon Rainforest Animals, Plants and More">
            <a:extLst>
              <a:ext uri="{FF2B5EF4-FFF2-40B4-BE49-F238E27FC236}">
                <a16:creationId xmlns:a16="http://schemas.microsoft.com/office/drawing/2014/main" id="{952C6016-F6B7-4131-85E2-C656B0E10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0" y="4412975"/>
            <a:ext cx="12170940" cy="244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819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7E25-3DAA-456F-BD2D-E959D5138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this video of the Amazon Rainforest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42A31C-3C06-4B5C-9B32-995038694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u="sng" dirty="0">
                <a:latin typeface="Comic Sans MS" panose="030F0702030302020204" pitchFamily="66" charset="0"/>
                <a:hlinkClick r:id="rId2"/>
              </a:rPr>
              <a:t>https://www.youtube.com/watch?v=3vijLre760w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827A33-F505-47C4-8111-E977B00FFF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8" t="18535" r="34238" b="9352"/>
          <a:stretch/>
        </p:blipFill>
        <p:spPr>
          <a:xfrm>
            <a:off x="5804452" y="2332383"/>
            <a:ext cx="5160034" cy="3790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51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CB795-EE23-4AD8-BFFD-45498D807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0"/>
            <a:ext cx="10058400" cy="1450757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Imagine you are in the Amazon Rainforest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90E81-08BC-4573-A69A-DC97ADEBE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7230"/>
            <a:ext cx="10058400" cy="445861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would you hear? 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loud call of Macaw’s      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would you see?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Tall green bamboo trees.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might you smell?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strong smell of fresh flowers.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What might you touch? 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warm rain on my face.</a:t>
            </a:r>
          </a:p>
        </p:txBody>
      </p:sp>
      <p:pic>
        <p:nvPicPr>
          <p:cNvPr id="2050" name="Picture 2" descr="Macaw - Wikipedia">
            <a:extLst>
              <a:ext uri="{FF2B5EF4-FFF2-40B4-BE49-F238E27FC236}">
                <a16:creationId xmlns:a16="http://schemas.microsoft.com/office/drawing/2014/main" id="{E3CECC33-0062-4195-84D0-03F82A54B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83" y="1737230"/>
            <a:ext cx="1250880" cy="108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o Pandas live in the Rainforest? - Panda Things">
            <a:extLst>
              <a:ext uri="{FF2B5EF4-FFF2-40B4-BE49-F238E27FC236}">
                <a16:creationId xmlns:a16="http://schemas.microsoft.com/office/drawing/2014/main" id="{7B8BB982-C1E6-44C4-A5A3-EE02064F7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291" y="2963761"/>
            <a:ext cx="2049563" cy="107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hat Plants Are in the Amazon Rainforest? | Delfin Amazon Cruises Delfin  Amazon Cruises">
            <a:extLst>
              <a:ext uri="{FF2B5EF4-FFF2-40B4-BE49-F238E27FC236}">
                <a16:creationId xmlns:a16="http://schemas.microsoft.com/office/drawing/2014/main" id="{F8613188-5573-4D40-95DE-933F618F0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953" y="4291338"/>
            <a:ext cx="1466689" cy="974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hy Does Rain Smell?">
            <a:extLst>
              <a:ext uri="{FF2B5EF4-FFF2-40B4-BE49-F238E27FC236}">
                <a16:creationId xmlns:a16="http://schemas.microsoft.com/office/drawing/2014/main" id="{2139E0B5-6C06-4317-A08B-6F8DFDD00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357" y="5265373"/>
            <a:ext cx="1722783" cy="114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72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AE4B7-CA62-4D71-BF59-7C1D23FFE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959101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F2CA0E-C7A3-47AC-9111-D8F0238D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9718"/>
            <a:ext cx="10058400" cy="4023360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Create a poem about being in a rainforest. Think about the things you would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see/hear/smell/taste/touch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 can choose to do one of the following types of poem;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Acrostic, Shape or a free verse poem.</a:t>
            </a:r>
          </a:p>
          <a:p>
            <a:endParaRPr lang="en-GB" dirty="0"/>
          </a:p>
        </p:txBody>
      </p:sp>
      <p:pic>
        <p:nvPicPr>
          <p:cNvPr id="3076" name="Picture 4" descr="How to Plan a Meeting That Appeals to All Five Senses | Successful Meetings">
            <a:extLst>
              <a:ext uri="{FF2B5EF4-FFF2-40B4-BE49-F238E27FC236}">
                <a16:creationId xmlns:a16="http://schemas.microsoft.com/office/drawing/2014/main" id="{AD8700E7-2956-460D-B419-463F6A099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025" y="2246261"/>
            <a:ext cx="2745271" cy="148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362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3F043-BD94-4688-8F51-A0E413080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32522"/>
            <a:ext cx="10058400" cy="1074751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Acrostic Poem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29619D0-BE5E-4A9E-AAA1-33FF44DC5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5408" y="1881395"/>
            <a:ext cx="5498644" cy="42941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What is an acrostic poem?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500" dirty="0">
                <a:latin typeface="Comic Sans MS" panose="030F0702030302020204" pitchFamily="66" charset="0"/>
              </a:rPr>
              <a:t>An acrostic poem is a poem which the first letter of each line spells out a word, name, or phrase when read vertically.</a:t>
            </a:r>
          </a:p>
          <a:p>
            <a:endParaRPr lang="en-GB" dirty="0"/>
          </a:p>
        </p:txBody>
      </p:sp>
      <p:pic>
        <p:nvPicPr>
          <p:cNvPr id="5" name="Picture 4" descr="Posts about Poetry on IST Grade 1 - Welcome! | Acrostic poem for kids, Acrostic  poem examples, Poetry for kids">
            <a:extLst>
              <a:ext uri="{FF2B5EF4-FFF2-40B4-BE49-F238E27FC236}">
                <a16:creationId xmlns:a16="http://schemas.microsoft.com/office/drawing/2014/main" id="{AA7C7F79-EEFA-4A4E-A42B-181D2262A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231" y="1881395"/>
            <a:ext cx="3738109" cy="429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02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344E0-CEEB-4608-A051-30D316E06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6511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Example of Acrostic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9278F-D0F8-48AB-811F-B4273DDA04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028" y="1845734"/>
            <a:ext cx="11608904" cy="4725663"/>
          </a:xfrm>
        </p:spPr>
        <p:txBody>
          <a:bodyPr>
            <a:normAutofit fontScale="85000" lnSpcReduction="10000"/>
          </a:bodyPr>
          <a:lstStyle/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F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rogs hoping around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O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rangutan’s eating fruit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R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ain falling from the sky</a:t>
            </a: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E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normous trees</a:t>
            </a: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S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nakes slither along tree branches.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ropical weather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097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99696-04F9-4B9E-A7C2-ABDD29D0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19270"/>
            <a:ext cx="10058400" cy="115294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00B050"/>
                </a:solidFill>
                <a:latin typeface="Comic Sans MS" panose="030F0702030302020204" pitchFamily="66" charset="0"/>
              </a:rPr>
              <a:t>Shape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AF751-3D4E-4421-966D-44B2A594F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02" y="2307718"/>
            <a:ext cx="5475798" cy="3229849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 shape poem is a poem that is shaped like the thing it describes. The shape adds to the meaning of the poem. To write a shape poem, it helps to start by writing down all the words that come to mind about the chosen topic.</a:t>
            </a:r>
          </a:p>
        </p:txBody>
      </p:sp>
      <p:pic>
        <p:nvPicPr>
          <p:cNvPr id="4098" name="Picture 2" descr="Shape Poems: EnchantedLearning.com">
            <a:extLst>
              <a:ext uri="{FF2B5EF4-FFF2-40B4-BE49-F238E27FC236}">
                <a16:creationId xmlns:a16="http://schemas.microsoft.com/office/drawing/2014/main" id="{E1EB19DF-107A-42AA-9A27-9C9F7E9614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71"/>
          <a:stretch/>
        </p:blipFill>
        <p:spPr bwMode="auto">
          <a:xfrm>
            <a:off x="7431198" y="1867088"/>
            <a:ext cx="3724482" cy="413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280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1C26B-C422-4DF6-BD22-1165A4F25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85606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Examples of Shape Poems</a:t>
            </a:r>
          </a:p>
        </p:txBody>
      </p:sp>
      <p:pic>
        <p:nvPicPr>
          <p:cNvPr id="5122" name="Picture 2" descr="Rainforest Shape Poems | 3JC Class Blog 2013">
            <a:extLst>
              <a:ext uri="{FF2B5EF4-FFF2-40B4-BE49-F238E27FC236}">
                <a16:creationId xmlns:a16="http://schemas.microsoft.com/office/drawing/2014/main" id="{9F60C488-F98F-41C5-92CE-4B993B9D8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1563755"/>
            <a:ext cx="3583057" cy="477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ropical Rainforest Study-Week 3 – Miss R's Blog">
            <a:extLst>
              <a:ext uri="{FF2B5EF4-FFF2-40B4-BE49-F238E27FC236}">
                <a16:creationId xmlns:a16="http://schemas.microsoft.com/office/drawing/2014/main" id="{A60BF83C-C210-44A6-B15E-ED2A595850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61"/>
          <a:stretch/>
        </p:blipFill>
        <p:spPr bwMode="auto">
          <a:xfrm>
            <a:off x="5369780" y="1871870"/>
            <a:ext cx="6229463" cy="395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006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B0C7B-CAA8-4EAA-B88F-3478188DC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57884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solidFill>
                  <a:srgbClr val="00B050"/>
                </a:solidFill>
                <a:latin typeface="Comic Sans MS" panose="030F0702030302020204" pitchFamily="66" charset="0"/>
              </a:rPr>
              <a:t>Free Verse Poems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54DC2-CD62-4F43-9C2D-D424450FE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722" y="2322812"/>
            <a:ext cx="5506278" cy="2872040"/>
          </a:xfrm>
        </p:spPr>
        <p:txBody>
          <a:bodyPr>
            <a:normAutofit/>
          </a:bodyPr>
          <a:lstStyle/>
          <a:p>
            <a:pPr algn="just"/>
            <a:r>
              <a:rPr lang="en-GB" sz="2400" dirty="0">
                <a:latin typeface="Comic Sans MS" panose="030F0702030302020204" pitchFamily="66" charset="0"/>
              </a:rPr>
              <a:t>Free verse poems have no specific rules or patterns. They do not follow a rhyme scheme and have no specific rhythm. Free verse poems do not have a set number of syllables or words per line. Free verse poems can be about any topic and can be of any length.</a:t>
            </a:r>
          </a:p>
        </p:txBody>
      </p:sp>
      <p:pic>
        <p:nvPicPr>
          <p:cNvPr id="6146" name="Picture 2" descr="Poetry Writing - Free Verse Creative - Writers Workshop Poetry Writing |  Writing poetry, Free verse poetry, Free verse poems">
            <a:extLst>
              <a:ext uri="{FF2B5EF4-FFF2-40B4-BE49-F238E27FC236}">
                <a16:creationId xmlns:a16="http://schemas.microsoft.com/office/drawing/2014/main" id="{C30E3AFE-0A60-489B-97F7-11341FB8F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858" y="1854383"/>
            <a:ext cx="3737942" cy="438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055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F982E-E7C7-4DF1-89F6-80E442891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4325"/>
            <a:ext cx="10058400" cy="998858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Example of free verse poem</a:t>
            </a:r>
          </a:p>
        </p:txBody>
      </p:sp>
      <p:pic>
        <p:nvPicPr>
          <p:cNvPr id="7170" name="Picture 2" descr="Rainforest Poem | Teaching Resources">
            <a:extLst>
              <a:ext uri="{FF2B5EF4-FFF2-40B4-BE49-F238E27FC236}">
                <a16:creationId xmlns:a16="http://schemas.microsoft.com/office/drawing/2014/main" id="{BB761FBA-6C1A-4F8C-9E5C-A49946108C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69"/>
          <a:stretch/>
        </p:blipFill>
        <p:spPr bwMode="auto">
          <a:xfrm>
            <a:off x="1898374" y="980662"/>
            <a:ext cx="8395251" cy="587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00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BE18A-FD3F-4997-8A5C-E72CB0492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60099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solidFill>
                  <a:srgbClr val="00B050"/>
                </a:solidFill>
                <a:latin typeface="Comic Sans MS" panose="030F0702030302020204" pitchFamily="66" charset="0"/>
              </a:rPr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E2522A-5283-4DFC-8D1B-082B5C6CC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65004"/>
            <a:ext cx="10058400" cy="4023360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Choose one of the three type of poems shown and write your own poem about a rainforest.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Remember to use your senses to help you.</a:t>
            </a:r>
          </a:p>
        </p:txBody>
      </p:sp>
    </p:spTree>
    <p:extLst>
      <p:ext uri="{BB962C8B-B14F-4D97-AF65-F5344CB8AC3E}">
        <p14:creationId xmlns:p14="http://schemas.microsoft.com/office/powerpoint/2010/main" val="108313061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144</TotalTime>
  <Words>354</Words>
  <Application>Microsoft Office PowerPoint</Application>
  <PresentationFormat>Widescreen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Retrospect</vt:lpstr>
      <vt:lpstr>LO: Create a Poem about the Rainforest </vt:lpstr>
      <vt:lpstr>Watch this video of the Amazon Rainforest</vt:lpstr>
      <vt:lpstr>Imagine you are in the Amazon Rainforest</vt:lpstr>
      <vt:lpstr>Your Task</vt:lpstr>
      <vt:lpstr>Acrostic Poem</vt:lpstr>
      <vt:lpstr>Example of Acrostic Poem</vt:lpstr>
      <vt:lpstr>Shape Poem</vt:lpstr>
      <vt:lpstr>Examples of Shape Poems</vt:lpstr>
      <vt:lpstr>Free Verse Poems</vt:lpstr>
      <vt:lpstr>Example of free verse poem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12</cp:revision>
  <dcterms:created xsi:type="dcterms:W3CDTF">2021-01-16T17:00:02Z</dcterms:created>
  <dcterms:modified xsi:type="dcterms:W3CDTF">2021-01-16T19:24:28Z</dcterms:modified>
</cp:coreProperties>
</file>