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2" d="100"/>
          <a:sy n="82" d="100"/>
        </p:scale>
        <p:origin x="-264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717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369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12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108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875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542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948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537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972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9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811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796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Tuesday 23</a:t>
            </a:r>
            <a:r>
              <a:rPr lang="en-GB" baseline="30000" dirty="0">
                <a:latin typeface="Comic Sans MS" panose="030F0702030302020204" pitchFamily="66" charset="0"/>
              </a:rPr>
              <a:t>rd</a:t>
            </a:r>
            <a:r>
              <a:rPr lang="en-GB" dirty="0">
                <a:latin typeface="Comic Sans MS" panose="030F0702030302020204" pitchFamily="66" charset="0"/>
              </a:rPr>
              <a:t> March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Literacy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509962"/>
            <a:ext cx="7680960" cy="2094003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L.O. To write a recipe (from the witch) for a curse on Rapunzel.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2687" y="2570117"/>
            <a:ext cx="382905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676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is the meaning of a curse in our story?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7182394" cy="4351338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It is a spell that a witch can create to make a bad thing happen to another character.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We are going to pretend to be the witch in our Rapunzel story.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You are going to create your own curse to put on Rapunzel.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0594" y="2108700"/>
            <a:ext cx="3710107" cy="3599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277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0402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My Witch’s Curse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9151" y="1364566"/>
            <a:ext cx="10283483" cy="4812397"/>
          </a:xfrm>
        </p:spPr>
        <p:txBody>
          <a:bodyPr>
            <a:normAutofit lnSpcReduction="10000"/>
          </a:bodyPr>
          <a:lstStyle/>
          <a:p>
            <a:r>
              <a:rPr lang="en-GB" sz="3500" dirty="0">
                <a:latin typeface="Comic Sans MS" panose="030F0702030302020204" pitchFamily="66" charset="0"/>
              </a:rPr>
              <a:t>What will your curse do to Rapunzel?</a:t>
            </a:r>
          </a:p>
          <a:p>
            <a:pPr marL="0" indent="0">
              <a:buNone/>
            </a:pPr>
            <a:r>
              <a:rPr lang="en-GB" sz="3500" dirty="0">
                <a:latin typeface="Comic Sans MS" panose="030F0702030302020204" pitchFamily="66" charset="0"/>
              </a:rPr>
              <a:t>e.g. It will turn her into a slimy snail!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What ingredient will you need? Make a list.</a:t>
            </a:r>
          </a:p>
          <a:p>
            <a:pPr marL="0" indent="0">
              <a:buNone/>
            </a:pPr>
            <a:r>
              <a:rPr lang="en-GB" sz="3200" dirty="0" err="1">
                <a:latin typeface="Comic Sans MS" panose="030F0702030302020204" pitchFamily="66" charset="0"/>
              </a:rPr>
              <a:t>e.g</a:t>
            </a:r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Crushed snail shells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Snail slime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Chopped leaves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Poisonous berries</a:t>
            </a:r>
          </a:p>
        </p:txBody>
      </p:sp>
      <p:pic>
        <p:nvPicPr>
          <p:cNvPr id="4" name="Picture 3" descr="BugBlog: Garden Snail Parade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2549" y="912813"/>
            <a:ext cx="2995680" cy="1690687"/>
          </a:xfrm>
          <a:prstGeom prst="rect">
            <a:avLst/>
          </a:prstGeom>
        </p:spPr>
      </p:pic>
      <p:pic>
        <p:nvPicPr>
          <p:cNvPr id="5" name="Picture 4" descr="Green leaf 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8633" y="4001294"/>
            <a:ext cx="1913264" cy="2250440"/>
          </a:xfrm>
          <a:prstGeom prst="rect">
            <a:avLst/>
          </a:prstGeom>
        </p:spPr>
      </p:pic>
      <p:pic>
        <p:nvPicPr>
          <p:cNvPr id="6" name="Picture 5" descr="Kostenlose foto : Frucht, Beere, Blume, Lebensmittel, rot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747" y="4086858"/>
            <a:ext cx="1687830" cy="225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789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9489" y="365125"/>
            <a:ext cx="11044311" cy="619613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Instructions for how to make the curse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489" y="1111348"/>
            <a:ext cx="11044311" cy="5065615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3200" dirty="0">
                <a:latin typeface="Comic Sans MS" panose="030F0702030302020204" pitchFamily="66" charset="0"/>
              </a:rPr>
              <a:t>Collect stripy snail shells.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200" dirty="0">
                <a:latin typeface="Comic Sans MS" panose="030F0702030302020204" pitchFamily="66" charset="0"/>
              </a:rPr>
              <a:t>Grind the shells to make a powder.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200" dirty="0">
                <a:latin typeface="Comic Sans MS" panose="030F0702030302020204" pitchFamily="66" charset="0"/>
              </a:rPr>
              <a:t>Throw the powder into the cauldron of hot, muddy water.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200" dirty="0">
                <a:latin typeface="Comic Sans MS" panose="030F0702030302020204" pitchFamily="66" charset="0"/>
              </a:rPr>
              <a:t>Add the snail slime, chopped leaves and poisonous berries.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200" dirty="0">
                <a:latin typeface="Comic Sans MS" panose="030F0702030302020204" pitchFamily="66" charset="0"/>
              </a:rPr>
              <a:t>Boil the potion in the cauldron all night long under a full moon.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200" dirty="0">
                <a:latin typeface="Comic Sans MS" panose="030F0702030302020204" pitchFamily="66" charset="0"/>
              </a:rPr>
              <a:t>Put in a spoon of sugar, so that Rapunzel thinks it is nice and sweet!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6791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are your magic spell words?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When Rapunzel sips the potion I will say…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Hocus Pocus!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Abracadabra!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Petronas!</a:t>
            </a:r>
          </a:p>
        </p:txBody>
      </p:sp>
      <p:pic>
        <p:nvPicPr>
          <p:cNvPr id="4" name="Picture 3" descr="Free vector graphic: Wand, Wizard, Magic, Stars, Yellow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713004">
            <a:off x="7001691" y="2659975"/>
            <a:ext cx="3460569" cy="3348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614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0341" y="863697"/>
            <a:ext cx="4454909" cy="545269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01858" y="1448972"/>
            <a:ext cx="47689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How to record your curse.</a:t>
            </a:r>
          </a:p>
        </p:txBody>
      </p:sp>
    </p:spTree>
    <p:extLst>
      <p:ext uri="{BB962C8B-B14F-4D97-AF65-F5344CB8AC3E}">
        <p14:creationId xmlns:p14="http://schemas.microsoft.com/office/powerpoint/2010/main" val="12828911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9828" y="309489"/>
            <a:ext cx="111697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23.3.21</a:t>
            </a:r>
          </a:p>
          <a:p>
            <a:r>
              <a:rPr lang="en-GB" dirty="0">
                <a:latin typeface="Comic Sans MS" panose="030F0702030302020204" pitchFamily="66" charset="0"/>
              </a:rPr>
              <a:t>Recording Curse – easier option. Write down the ingredients you will put in your curse.</a:t>
            </a:r>
          </a:p>
          <a:p>
            <a:r>
              <a:rPr lang="en-GB" dirty="0">
                <a:latin typeface="Comic Sans MS" panose="030F0702030302020204" pitchFamily="66" charset="0"/>
              </a:rPr>
              <a:t>Write a sentence about what it will do to Rapunzel.</a:t>
            </a:r>
          </a:p>
        </p:txBody>
      </p:sp>
      <p:pic>
        <p:nvPicPr>
          <p:cNvPr id="3" name="Picture 2" descr="Cauldron 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6022" y="1098451"/>
            <a:ext cx="3941885" cy="3941885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 flipV="1">
            <a:off x="450166" y="2194560"/>
            <a:ext cx="3277772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379828" y="3303560"/>
            <a:ext cx="3277772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8271803" y="2268189"/>
            <a:ext cx="3277772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8271803" y="3303560"/>
            <a:ext cx="3277772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8156329" y="4338930"/>
            <a:ext cx="3277772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426132" y="5374301"/>
            <a:ext cx="11007969" cy="15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450166" y="4265301"/>
            <a:ext cx="3277772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402979" y="6321026"/>
            <a:ext cx="11007969" cy="15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65191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251</Words>
  <Application>Microsoft Office PowerPoint</Application>
  <PresentationFormat>Custom</PresentationFormat>
  <Paragraphs>37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Tuesday 23rd March Literacy </vt:lpstr>
      <vt:lpstr>What is the meaning of a curse in our story?</vt:lpstr>
      <vt:lpstr>My Witch’s Curse</vt:lpstr>
      <vt:lpstr>Instructions for how to make the curse</vt:lpstr>
      <vt:lpstr>What are your magic spell words?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23rd March Literacy</dc:title>
  <dc:creator>E Hanson BTP</dc:creator>
  <cp:lastModifiedBy>Liz King</cp:lastModifiedBy>
  <cp:revision>10</cp:revision>
  <dcterms:created xsi:type="dcterms:W3CDTF">2021-03-21T14:45:56Z</dcterms:created>
  <dcterms:modified xsi:type="dcterms:W3CDTF">2021-03-21T19:39:33Z</dcterms:modified>
</cp:coreProperties>
</file>