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56" r:id="rId3"/>
    <p:sldId id="258" r:id="rId4"/>
    <p:sldId id="265" r:id="rId5"/>
    <p:sldId id="266" r:id="rId6"/>
    <p:sldId id="264" r:id="rId7"/>
    <p:sldId id="267" r:id="rId8"/>
    <p:sldId id="269" r:id="rId9"/>
    <p:sldId id="270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27AF9F-200E-B000-CD3A-06FD05B49526}" v="24" dt="2021-02-26T21:36:33.4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080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029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743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234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913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348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2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081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836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02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3860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72B4941-369B-489E-BA9B-171D37E56949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461C9AD-9C2D-4FA6-B5F5-23D2050A5D60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004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ADF814B-C552-45BF-9FFF-AD31E1D9B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6B5AFB7-F1FC-4746-814E-ED2E6A12CF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ow you can celebrate a very 2021 World Book Day on Thursday 4 March! |  National Literacy Tru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12" y="0"/>
            <a:ext cx="11430000" cy="60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8239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0050" y="667511"/>
            <a:ext cx="10421389" cy="3566160"/>
          </a:xfrm>
        </p:spPr>
        <p:txBody>
          <a:bodyPr>
            <a:noAutofit/>
          </a:bodyPr>
          <a:lstStyle/>
          <a:p>
            <a:r>
              <a:rPr lang="en-GB" sz="6000" b="1" dirty="0"/>
              <a:t>LO: World Book Day Activities</a:t>
            </a:r>
            <a:br>
              <a:rPr lang="en-GB" sz="6000" b="1" dirty="0"/>
            </a:br>
            <a:r>
              <a:rPr lang="en-GB" sz="6000" b="1" dirty="0"/>
              <a:t>- Cartoon strip </a:t>
            </a:r>
            <a:br>
              <a:rPr lang="en-GB" sz="6000" b="1" dirty="0"/>
            </a:br>
            <a:r>
              <a:rPr lang="en-GB" sz="6000" b="1" dirty="0"/>
              <a:t>- Record a video of the dialogue. </a:t>
            </a:r>
            <a:br>
              <a:rPr lang="en-GB" sz="6000" b="1" dirty="0"/>
            </a:br>
            <a:r>
              <a:rPr lang="en-GB" sz="6000" b="1" dirty="0"/>
              <a:t>- Create a scene from your favourite book. </a:t>
            </a:r>
            <a:endParaRPr lang="en-GB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Thursday 4th </a:t>
            </a:r>
            <a:r>
              <a:rPr lang="en-GB" dirty="0" err="1"/>
              <a:t>MaRch</a:t>
            </a:r>
            <a:r>
              <a:rPr lang="en-GB" dirty="0"/>
              <a:t> 2021</a:t>
            </a:r>
          </a:p>
        </p:txBody>
      </p:sp>
    </p:spTree>
    <p:extLst>
      <p:ext uri="{BB962C8B-B14F-4D97-AF65-F5344CB8AC3E}">
        <p14:creationId xmlns:p14="http://schemas.microsoft.com/office/powerpoint/2010/main" val="2650465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56420"/>
            <a:ext cx="10058400" cy="1450757"/>
          </a:xfrm>
        </p:spPr>
        <p:txBody>
          <a:bodyPr>
            <a:normAutofit fontScale="90000"/>
          </a:bodyPr>
          <a:lstStyle/>
          <a:p>
            <a:r>
              <a:rPr lang="en-GB" dirty="0"/>
              <a:t>Today you will be creating your own cartoon strip to show a conversation between two characters!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028536"/>
            <a:ext cx="10058400" cy="2360584"/>
          </a:xfrm>
        </p:spPr>
        <p:txBody>
          <a:bodyPr>
            <a:normAutofit lnSpcReduction="10000"/>
          </a:bodyPr>
          <a:lstStyle/>
          <a:p>
            <a:r>
              <a:rPr lang="en-GB" sz="2500" dirty="0"/>
              <a:t>Firstly, think about what toys you have in your house! These two characters will be having a ‘dialogue’ or a ‘conversation. They can talk about anything, but don’t forget to think about what they might say or think! </a:t>
            </a:r>
          </a:p>
          <a:p>
            <a:r>
              <a:rPr lang="en-GB" sz="2500" dirty="0"/>
              <a:t>Think about two characters that have been in a book… perhaps a princess doll and a bear (Cinderella and one of the Three Bears!) </a:t>
            </a:r>
          </a:p>
          <a:p>
            <a:r>
              <a:rPr lang="en-GB" sz="2500" dirty="0"/>
              <a:t>Or a dragon and a pig… (</a:t>
            </a:r>
            <a:r>
              <a:rPr lang="en-GB" sz="2500" dirty="0" err="1"/>
              <a:t>Zog</a:t>
            </a:r>
            <a:r>
              <a:rPr lang="en-GB" sz="2500" dirty="0"/>
              <a:t> and one of the Three Little Pigs!) </a:t>
            </a:r>
          </a:p>
          <a:p>
            <a:endParaRPr lang="en-GB" sz="2500" dirty="0"/>
          </a:p>
          <a:p>
            <a:endParaRPr lang="en-GB" dirty="0"/>
          </a:p>
        </p:txBody>
      </p:sp>
      <p:pic>
        <p:nvPicPr>
          <p:cNvPr id="2050" name="Picture 2" descr="Cinderella running down the stairs and left behind her glass slipper |  Disney princess cinderella, Disney princess drawings, Disney princess  wallpap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389120"/>
            <a:ext cx="1805668" cy="178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327" y="4418164"/>
            <a:ext cx="996351" cy="17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oldilocks and the Three Bears | Kids Learning Videos - YouTub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594" y="4316103"/>
            <a:ext cx="3438677" cy="193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151" y="4316103"/>
            <a:ext cx="1973671" cy="197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2269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60674" y="1984345"/>
            <a:ext cx="2390775" cy="34956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First Task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sz="3000" dirty="0"/>
              <a:t>Once you have decided which two characters </a:t>
            </a:r>
          </a:p>
          <a:p>
            <a:r>
              <a:rPr lang="en-GB" sz="3000" dirty="0"/>
              <a:t>you want to use in your conversation, create </a:t>
            </a:r>
          </a:p>
          <a:p>
            <a:r>
              <a:rPr lang="en-GB" sz="3000" dirty="0"/>
              <a:t>a cartoon strip showing what they might do. </a:t>
            </a:r>
          </a:p>
          <a:p>
            <a:r>
              <a:rPr lang="en-GB" sz="3000" dirty="0"/>
              <a:t>Will they go on a picnic or visit each other’s </a:t>
            </a:r>
          </a:p>
          <a:p>
            <a:r>
              <a:rPr lang="en-GB" sz="3000" dirty="0"/>
              <a:t>Homes. </a:t>
            </a:r>
          </a:p>
          <a:p>
            <a:r>
              <a:rPr lang="en-GB" sz="3000" dirty="0"/>
              <a:t>What will they say to each other? </a:t>
            </a:r>
          </a:p>
          <a:p>
            <a:endParaRPr lang="en-GB" sz="3000" dirty="0"/>
          </a:p>
          <a:p>
            <a:r>
              <a:rPr lang="en-GB" sz="3000" dirty="0"/>
              <a:t>When we show speech in a cartoon strip it is </a:t>
            </a:r>
          </a:p>
          <a:p>
            <a:r>
              <a:rPr lang="en-GB" sz="3000" dirty="0"/>
              <a:t>in the form of a speech bubble. </a:t>
            </a:r>
          </a:p>
        </p:txBody>
      </p:sp>
      <p:pic>
        <p:nvPicPr>
          <p:cNvPr id="5" name="Picture 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129" y="0"/>
            <a:ext cx="996351" cy="17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5194" y="39618"/>
            <a:ext cx="1650897" cy="165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Callout 6"/>
          <p:cNvSpPr/>
          <p:nvPr/>
        </p:nvSpPr>
        <p:spPr>
          <a:xfrm>
            <a:off x="7208208" y="3770085"/>
            <a:ext cx="2392992" cy="2237620"/>
          </a:xfrm>
          <a:prstGeom prst="wedgeEllipseCallout">
            <a:avLst>
              <a:gd name="adj1" fmla="val -59045"/>
              <a:gd name="adj2" fmla="val 572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15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0" y="-79364"/>
            <a:ext cx="8347166" cy="12204820"/>
          </a:xfrm>
          <a:prstGeom prst="rect">
            <a:avLst/>
          </a:prstGeom>
        </p:spPr>
      </p:pic>
      <p:pic>
        <p:nvPicPr>
          <p:cNvPr id="5" name="Picture 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889" y="1123406"/>
            <a:ext cx="996351" cy="173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785" y="1157616"/>
            <a:ext cx="1650897" cy="1650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ounded Rectangular Callout 6"/>
          <p:cNvSpPr/>
          <p:nvPr/>
        </p:nvSpPr>
        <p:spPr>
          <a:xfrm>
            <a:off x="4206240" y="955727"/>
            <a:ext cx="1914643" cy="1032746"/>
          </a:xfrm>
          <a:prstGeom prst="wedgeRoundRectCallout">
            <a:avLst>
              <a:gd name="adj1" fmla="val -62017"/>
              <a:gd name="adj2" fmla="val -66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Hello. I am Cinderella. Who are you?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7840513" y="1031185"/>
            <a:ext cx="1914643" cy="1032746"/>
          </a:xfrm>
          <a:prstGeom prst="wedgeRoundRectCallout">
            <a:avLst>
              <a:gd name="adj1" fmla="val -62017"/>
              <a:gd name="adj2" fmla="val -668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am Daddy Bear. I live in a cottage in the wood. </a:t>
            </a:r>
          </a:p>
        </p:txBody>
      </p:sp>
      <p:pic>
        <p:nvPicPr>
          <p:cNvPr id="10" name="Picture 9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5611" y="3857414"/>
            <a:ext cx="714499" cy="12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10" y="4118376"/>
            <a:ext cx="945305" cy="94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ounded Rectangular Callout 11"/>
          <p:cNvSpPr/>
          <p:nvPr/>
        </p:nvSpPr>
        <p:spPr>
          <a:xfrm>
            <a:off x="2545017" y="3257083"/>
            <a:ext cx="1530594" cy="861293"/>
          </a:xfrm>
          <a:prstGeom prst="wedgeRoundRectCallout">
            <a:avLst>
              <a:gd name="adj1" fmla="val -50271"/>
              <a:gd name="adj2" fmla="val 6360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Do you want to come for tea?</a:t>
            </a:r>
          </a:p>
        </p:txBody>
      </p:sp>
      <p:sp>
        <p:nvSpPr>
          <p:cNvPr id="13" name="Rounded Rectangular Callout 12"/>
          <p:cNvSpPr/>
          <p:nvPr/>
        </p:nvSpPr>
        <p:spPr>
          <a:xfrm>
            <a:off x="4790110" y="3408843"/>
            <a:ext cx="1715192" cy="886845"/>
          </a:xfrm>
          <a:prstGeom prst="wedgeRoundRectCallout">
            <a:avLst>
              <a:gd name="adj1" fmla="val -64953"/>
              <a:gd name="adj2" fmla="val 2116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That would be lovely. Will there be cake?</a:t>
            </a:r>
          </a:p>
        </p:txBody>
      </p:sp>
      <p:pic>
        <p:nvPicPr>
          <p:cNvPr id="14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7148" y="4625467"/>
            <a:ext cx="945305" cy="945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Disney Store Cinderella Classic Doll with Ring - 11 1/2'' 2018 Version:  Amazon.co.uk: Toys &amp; Gam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520" y="4477766"/>
            <a:ext cx="714499" cy="124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ounded Rectangular Callout 18"/>
          <p:cNvSpPr/>
          <p:nvPr/>
        </p:nvSpPr>
        <p:spPr>
          <a:xfrm>
            <a:off x="6659890" y="3408843"/>
            <a:ext cx="1715192" cy="886845"/>
          </a:xfrm>
          <a:prstGeom prst="wedgeRoundRectCallout">
            <a:avLst>
              <a:gd name="adj1" fmla="val -20019"/>
              <a:gd name="adj2" fmla="val 918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No. We only eat porridge I’m afraid.</a:t>
            </a:r>
          </a:p>
        </p:txBody>
      </p:sp>
      <p:sp>
        <p:nvSpPr>
          <p:cNvPr id="20" name="Rounded Rectangular Callout 19"/>
          <p:cNvSpPr/>
          <p:nvPr/>
        </p:nvSpPr>
        <p:spPr>
          <a:xfrm>
            <a:off x="8529670" y="3287682"/>
            <a:ext cx="1225486" cy="863513"/>
          </a:xfrm>
          <a:prstGeom prst="wedgeRoundRectCallout">
            <a:avLst>
              <a:gd name="adj1" fmla="val -20019"/>
              <a:gd name="adj2" fmla="val 91867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 love porridge!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103072" y="338514"/>
            <a:ext cx="5089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conversation between Cinderella and Daddy Bear</a:t>
            </a:r>
          </a:p>
        </p:txBody>
      </p:sp>
    </p:spTree>
    <p:extLst>
      <p:ext uri="{BB962C8B-B14F-4D97-AF65-F5344CB8AC3E}">
        <p14:creationId xmlns:p14="http://schemas.microsoft.com/office/powerpoint/2010/main" val="143995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2" grpId="0" animBg="1"/>
      <p:bldP spid="13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Cartoon Strip Advice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Opt. 1 – Print out a template of your choice and create your cartoon strip.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Opt. 2 – Write up your cartoon strip on a piece of paper.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500" dirty="0"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Don’t forget to make sure you draw your characters first.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Write your dialogue (using punctuation such as ? for questions and ! for exclamations or surprise)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Then draw your speech bubble around the words.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500" dirty="0"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Fill in the scenery after you have done your writing and speech bubbles. </a:t>
            </a:r>
            <a:endParaRPr lang="en-GB" sz="25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0075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56420"/>
            <a:ext cx="10058400" cy="1450757"/>
          </a:xfrm>
        </p:spPr>
        <p:txBody>
          <a:bodyPr>
            <a:normAutofit/>
          </a:bodyPr>
          <a:lstStyle/>
          <a:p>
            <a:r>
              <a:rPr lang="en-GB" dirty="0"/>
              <a:t>Your second task! Create a video!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280" y="2028536"/>
            <a:ext cx="10058400" cy="2360584"/>
          </a:xfrm>
        </p:spPr>
        <p:txBody>
          <a:bodyPr vert="horz" lIns="0" tIns="45720" rIns="0" bIns="45720" rtlCol="0" anchor="t">
            <a:normAutofit/>
          </a:bodyPr>
          <a:lstStyle/>
          <a:p>
            <a:r>
              <a:rPr lang="en-GB" sz="2500" dirty="0"/>
              <a:t>Once you have created your cartoon strip, you can then think about how you will present your dialogue (conversation) using the toy characters you chose. </a:t>
            </a:r>
          </a:p>
          <a:p>
            <a:r>
              <a:rPr lang="en-GB" sz="2500" dirty="0"/>
              <a:t>You can record a video like the one on the website (only better!) and send it to us! Try and add characterisation, changing your voice to be the different characters. </a:t>
            </a:r>
          </a:p>
          <a:p>
            <a:endParaRPr lang="en-GB" dirty="0"/>
          </a:p>
        </p:txBody>
      </p:sp>
      <p:pic>
        <p:nvPicPr>
          <p:cNvPr id="2056" name="Picture 8" descr="Happy Brown Teddy Bear | Shop Teddy Bears Online Now at Build-A-Bear®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" y="4159349"/>
            <a:ext cx="1973671" cy="1973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Gruffalo Snake 7 Inch Soft Toy: UNKNOWN: Amazon.co.uk: Toys &amp; Gam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6424" y="4159349"/>
            <a:ext cx="1720019" cy="2134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32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456420"/>
            <a:ext cx="10058400" cy="1450757"/>
          </a:xfrm>
        </p:spPr>
        <p:txBody>
          <a:bodyPr>
            <a:normAutofit/>
          </a:bodyPr>
          <a:lstStyle/>
          <a:p>
            <a:r>
              <a:rPr lang="en-GB" dirty="0"/>
              <a:t>Your third task! Create a scene from a book!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8387" y="2241849"/>
            <a:ext cx="10058400" cy="3928128"/>
          </a:xfrm>
        </p:spPr>
        <p:txBody>
          <a:bodyPr>
            <a:normAutofit fontScale="92500" lnSpcReduction="10000"/>
          </a:bodyPr>
          <a:lstStyle/>
          <a:p>
            <a:r>
              <a:rPr lang="en-GB" sz="2500" dirty="0"/>
              <a:t>During the afternoon, you can create a scene from your favourite book. When you think about scenes, you need to think where the story is set. It could be in a castle, wood or even under the sea! 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r>
              <a:rPr lang="en-GB" sz="2500" dirty="0"/>
              <a:t>You can show your scene in ANY way you choose. It could be a shoebox scene, painted on the inside or you could use your skills in Minecraft to create your scene using different blocks. You could paint a picture or create a collage. You could build part of the scene using junk modelling and paint it. 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r>
              <a:rPr lang="en-GB" sz="2500" dirty="0"/>
              <a:t>Be creative and send us pictures of your scenes for us to guess which book the scene is from. </a:t>
            </a:r>
          </a:p>
          <a:p>
            <a:pPr marL="0" indent="0">
              <a:buNone/>
            </a:pPr>
            <a:endParaRPr lang="en-GB" sz="2500" dirty="0"/>
          </a:p>
          <a:p>
            <a:pPr marL="0" indent="0">
              <a:buNone/>
            </a:pPr>
            <a:endParaRPr lang="en-GB" sz="2500" dirty="0"/>
          </a:p>
          <a:p>
            <a:endParaRPr lang="en-GB" dirty="0"/>
          </a:p>
        </p:txBody>
      </p:sp>
      <p:pic>
        <p:nvPicPr>
          <p:cNvPr id="7170" name="Picture 2" descr="She Who Delights: shoebox dioramas | Shoe box, Craft activities for kids,  Diora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166" y="233183"/>
            <a:ext cx="4010631" cy="266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Shoe Box Settings! | Levens CE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472" y="283164"/>
            <a:ext cx="4876800" cy="3248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10 Minecraft Castle Ideas for 2020 (With Photos) - EnderChes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82" y="3652548"/>
            <a:ext cx="3993328" cy="2187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The Snail and the Whale Crafts: Movable Paper Plate - Crafts on Sea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4263" y="2966077"/>
            <a:ext cx="2734030" cy="273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https://s-media-cache-ak0.pinimg.com/736x/ed/e2/14/ede2143b51a0e6fbaeb5575330fbd620.jpg  | Little pigs, Fairy tale crafts, Pig craft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8719" y="3318721"/>
            <a:ext cx="4181294" cy="3135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The Snail and the Whale Invitation to Create - Happy Tot Shel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4691" y="1079840"/>
            <a:ext cx="2634516" cy="1754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362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/>
              <a:t>We hope you will enjoy these tasks and that you have a wonderful World Book Day!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World Book Day Celebrations! - Kilkenny Model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669" y="1737360"/>
            <a:ext cx="6177989" cy="494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054944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243AF7DC-D15B-41C0-AE81-23980D1B9F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156</TotalTime>
  <Words>534</Words>
  <Application>Microsoft Office PowerPoint</Application>
  <PresentationFormat>Custom</PresentationFormat>
  <Paragraphs>42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Retrospect</vt:lpstr>
      <vt:lpstr>PowerPoint Presentation</vt:lpstr>
      <vt:lpstr>LO: World Book Day Activities - Cartoon strip  - Record a video of the dialogue.  - Create a scene from your favourite book. </vt:lpstr>
      <vt:lpstr>Today you will be creating your own cartoon strip to show a conversation between two characters! </vt:lpstr>
      <vt:lpstr>Your First Task </vt:lpstr>
      <vt:lpstr>PowerPoint Presentation</vt:lpstr>
      <vt:lpstr>Cartoon Strip Advice</vt:lpstr>
      <vt:lpstr>Your second task! Create a video!  </vt:lpstr>
      <vt:lpstr>Your third task! Create a scene from a book!</vt:lpstr>
      <vt:lpstr>We hope you will enjoy these tasks and that you have a wonderful World Book Day!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Set 3 phoneme for today is…. u-e</dc:title>
  <dc:creator>J Geals BTP</dc:creator>
  <cp:lastModifiedBy>Liz King</cp:lastModifiedBy>
  <cp:revision>22</cp:revision>
  <dcterms:created xsi:type="dcterms:W3CDTF">2021-02-24T21:48:57Z</dcterms:created>
  <dcterms:modified xsi:type="dcterms:W3CDTF">2021-02-28T13:43:33Z</dcterms:modified>
</cp:coreProperties>
</file>