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7" r:id="rId1"/>
  </p:sldMasterIdLst>
  <p:notesMasterIdLst>
    <p:notesMasterId r:id="rId8"/>
  </p:notesMasterIdLst>
  <p:handoutMasterIdLst>
    <p:handoutMasterId r:id="rId9"/>
  </p:handoutMasterIdLst>
  <p:sldIdLst>
    <p:sldId id="269" r:id="rId2"/>
    <p:sldId id="270" r:id="rId3"/>
    <p:sldId id="264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5501" autoAdjust="0"/>
  </p:normalViewPr>
  <p:slideViewPr>
    <p:cSldViewPr snapToGrid="0">
      <p:cViewPr varScale="1">
        <p:scale>
          <a:sx n="68" d="100"/>
          <a:sy n="68" d="100"/>
        </p:scale>
        <p:origin x="81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76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88133-093C-40A3-B02B-809C415DD17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EF9F4-8D5E-487C-969F-0D9DD1B95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264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02A6A7-A129-448D-8836-295470203A13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3F437-34CB-44A5-8B92-12AE3967F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958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3F437-34CB-44A5-8B92-12AE3967F6C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483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AB20034-F19C-4FEC-A5AE-C6AAE3151F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5091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973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8019766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93656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12588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513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573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98701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804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677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44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48D2EF1-8FA4-4D27-BDC8-97C2AE8F0D2A}" type="datetimeFigureOut">
              <a:rPr lang="en-GB" smtClean="0">
                <a:solidFill>
                  <a:prstClr val="white"/>
                </a:solidFill>
              </a:rPr>
              <a:pPr/>
              <a:t>07/06/2021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AB20034-F19C-4FEC-A5AE-C6AAE3151FB6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25555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Regular and Irregular Polygons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32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polygon?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971650"/>
              </p:ext>
            </p:extLst>
          </p:nvPr>
        </p:nvGraphicFramePr>
        <p:xfrm>
          <a:off x="1844313" y="1508755"/>
          <a:ext cx="8993052" cy="4892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96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65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46022"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1" dirty="0" smtClean="0"/>
                        <a:t>A shape with 3 or</a:t>
                      </a:r>
                      <a:r>
                        <a:rPr lang="en-GB" sz="2000" b="1" baseline="0" dirty="0" smtClean="0"/>
                        <a:t> more sides</a:t>
                      </a:r>
                    </a:p>
                    <a:p>
                      <a:pPr algn="ctr"/>
                      <a:endParaRPr lang="en-GB" b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1" dirty="0" smtClean="0"/>
                        <a:t>All</a:t>
                      </a:r>
                      <a:r>
                        <a:rPr lang="en-GB" sz="2000" b="1" baseline="0" dirty="0" smtClean="0"/>
                        <a:t> sides must be straight</a:t>
                      </a:r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022"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1" dirty="0" smtClean="0"/>
                        <a:t>No</a:t>
                      </a:r>
                      <a:r>
                        <a:rPr lang="en-GB" sz="2000" b="1" baseline="0" dirty="0" smtClean="0"/>
                        <a:t> gaps in the shape</a:t>
                      </a:r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1" dirty="0" smtClean="0"/>
                        <a:t>No sides can intersect</a:t>
                      </a:r>
                    </a:p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Isosceles Triangle 4"/>
          <p:cNvSpPr/>
          <p:nvPr/>
        </p:nvSpPr>
        <p:spPr>
          <a:xfrm>
            <a:off x="2233747" y="2442754"/>
            <a:ext cx="836023" cy="79326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3</a:t>
            </a:r>
            <a:endParaRPr lang="en-GB" sz="2000" dirty="0"/>
          </a:p>
        </p:txBody>
      </p:sp>
      <p:sp>
        <p:nvSpPr>
          <p:cNvPr id="6" name="Rectangle 5"/>
          <p:cNvSpPr/>
          <p:nvPr/>
        </p:nvSpPr>
        <p:spPr>
          <a:xfrm>
            <a:off x="3270299" y="2442754"/>
            <a:ext cx="760093" cy="7932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4</a:t>
            </a:r>
            <a:endParaRPr lang="en-GB" sz="2000" dirty="0"/>
          </a:p>
        </p:txBody>
      </p:sp>
      <p:sp>
        <p:nvSpPr>
          <p:cNvPr id="7" name="Regular Pentagon 6"/>
          <p:cNvSpPr/>
          <p:nvPr/>
        </p:nvSpPr>
        <p:spPr>
          <a:xfrm>
            <a:off x="4230921" y="2364377"/>
            <a:ext cx="956036" cy="884704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5</a:t>
            </a:r>
            <a:endParaRPr lang="en-GB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5387486" y="2884495"/>
            <a:ext cx="783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/>
              <a:t>Etc</a:t>
            </a:r>
            <a:r>
              <a:rPr lang="en-GB" b="1" dirty="0" smtClean="0"/>
              <a:t>…</a:t>
            </a:r>
            <a:endParaRPr lang="en-GB" b="1" dirty="0"/>
          </a:p>
        </p:txBody>
      </p:sp>
      <p:sp>
        <p:nvSpPr>
          <p:cNvPr id="13" name="Flowchart: Collate 12"/>
          <p:cNvSpPr/>
          <p:nvPr/>
        </p:nvSpPr>
        <p:spPr>
          <a:xfrm>
            <a:off x="9128287" y="4689566"/>
            <a:ext cx="888274" cy="744583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35899" y="4689566"/>
            <a:ext cx="718457" cy="7445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Parallelogram 14"/>
          <p:cNvSpPr/>
          <p:nvPr/>
        </p:nvSpPr>
        <p:spPr>
          <a:xfrm>
            <a:off x="2595491" y="4689566"/>
            <a:ext cx="821299" cy="744583"/>
          </a:xfrm>
          <a:prstGeom prst="parallelogram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/>
          <p:cNvGrpSpPr/>
          <p:nvPr/>
        </p:nvGrpSpPr>
        <p:grpSpPr>
          <a:xfrm>
            <a:off x="4352509" y="4676503"/>
            <a:ext cx="1384658" cy="833059"/>
            <a:chOff x="4352509" y="4676503"/>
            <a:chExt cx="1384658" cy="833059"/>
          </a:xfrm>
        </p:grpSpPr>
        <p:sp>
          <p:nvSpPr>
            <p:cNvPr id="16" name="Pentagon 15"/>
            <p:cNvSpPr/>
            <p:nvPr/>
          </p:nvSpPr>
          <p:spPr>
            <a:xfrm>
              <a:off x="4352509" y="4676503"/>
              <a:ext cx="1369022" cy="757646"/>
            </a:xfrm>
            <a:prstGeom prst="homePlate">
              <a:avLst/>
            </a:prstGeom>
            <a:noFill/>
            <a:ln w="571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272934" y="5039300"/>
              <a:ext cx="464233" cy="4702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Pie 17"/>
          <p:cNvSpPr/>
          <p:nvPr/>
        </p:nvSpPr>
        <p:spPr>
          <a:xfrm>
            <a:off x="8951694" y="2047299"/>
            <a:ext cx="1064868" cy="860734"/>
          </a:xfrm>
          <a:prstGeom prst="pi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Right Triangle 18"/>
          <p:cNvSpPr/>
          <p:nvPr/>
        </p:nvSpPr>
        <p:spPr>
          <a:xfrm>
            <a:off x="7185507" y="2154072"/>
            <a:ext cx="990857" cy="753960"/>
          </a:xfrm>
          <a:prstGeom prst="rtTriangl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287" y="3110576"/>
            <a:ext cx="933749" cy="6346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379" y="5592732"/>
            <a:ext cx="955563" cy="6494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511" y="5509562"/>
            <a:ext cx="1010641" cy="6869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5338">
            <a:off x="2657125" y="5283159"/>
            <a:ext cx="825291" cy="91546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5338">
            <a:off x="7297204" y="2915145"/>
            <a:ext cx="825291" cy="91546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5338">
            <a:off x="7469350" y="5371451"/>
            <a:ext cx="825291" cy="91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12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/>
      <p:bldP spid="13" grpId="0" animBg="1"/>
      <p:bldP spid="14" grpId="0" animBg="1"/>
      <p:bldP spid="15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207568" y="908721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What is the difference between a regular polygon and an irregular polygon?</a:t>
            </a:r>
          </a:p>
        </p:txBody>
      </p:sp>
    </p:spTree>
    <p:extLst>
      <p:ext uri="{BB962C8B-B14F-4D97-AF65-F5344CB8AC3E}">
        <p14:creationId xmlns:p14="http://schemas.microsoft.com/office/powerpoint/2010/main" val="59094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3406" y="1033629"/>
            <a:ext cx="9946824" cy="457200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regular polygon has all sides equal </a:t>
            </a:r>
            <a:r>
              <a:rPr lang="en-GB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length and all angles equal in size</a:t>
            </a:r>
            <a:endParaRPr lang="en-GB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GB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GB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 irregular polygon has some sides that are different </a:t>
            </a:r>
            <a:r>
              <a:rPr lang="en-GB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lengths and/or angles which are different sizes</a:t>
            </a:r>
            <a:endParaRPr lang="en-GB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03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23992" y="13684"/>
            <a:ext cx="72008" cy="6957392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524000" y="3356992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60648"/>
            <a:ext cx="2088232" cy="27033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2"/>
          <a:stretch/>
        </p:blipFill>
        <p:spPr>
          <a:xfrm>
            <a:off x="6874391" y="3916851"/>
            <a:ext cx="3020148" cy="24943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127" y="443718"/>
            <a:ext cx="2520280" cy="2520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405" y="3906739"/>
            <a:ext cx="2610196" cy="24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4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33810" y="475506"/>
            <a:ext cx="3174274" cy="20116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/>
              <a:t>Is your shape a polygon?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3 or more sides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All sides equal length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No gaps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No intersecting sides</a:t>
            </a:r>
            <a:endParaRPr lang="en-GB" dirty="0"/>
          </a:p>
        </p:txBody>
      </p:sp>
      <p:cxnSp>
        <p:nvCxnSpPr>
          <p:cNvPr id="6" name="Straight Arrow Connector 5"/>
          <p:cNvCxnSpPr>
            <a:endCxn id="12" idx="2"/>
          </p:cNvCxnSpPr>
          <p:nvPr/>
        </p:nvCxnSpPr>
        <p:spPr>
          <a:xfrm flipH="1">
            <a:off x="4013372" y="2578308"/>
            <a:ext cx="11528" cy="52783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084920" y="1439602"/>
            <a:ext cx="953589" cy="17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73817" y="1061548"/>
            <a:ext cx="111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456663" y="2736806"/>
            <a:ext cx="111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Yes</a:t>
            </a:r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2533810" y="5188423"/>
            <a:ext cx="3174274" cy="836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Regular </a:t>
            </a:r>
            <a:r>
              <a:rPr lang="en-GB" b="1" dirty="0" smtClean="0"/>
              <a:t>Polygon</a:t>
            </a:r>
            <a:endParaRPr lang="en-GB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2533810" y="3208339"/>
            <a:ext cx="3174274" cy="1216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Are all of its sides equal in length and angles equal in size?</a:t>
            </a:r>
            <a:endParaRPr lang="en-GB" b="1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4013372" y="4494397"/>
            <a:ext cx="0" cy="59917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277229" y="4622042"/>
            <a:ext cx="111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Yes</a:t>
            </a:r>
            <a:endParaRPr lang="en-GB" dirty="0"/>
          </a:p>
        </p:txBody>
      </p:sp>
      <p:sp>
        <p:nvSpPr>
          <p:cNvPr id="37" name="Rounded Rectangle 36"/>
          <p:cNvSpPr/>
          <p:nvPr/>
        </p:nvSpPr>
        <p:spPr>
          <a:xfrm>
            <a:off x="7415346" y="1061548"/>
            <a:ext cx="3019572" cy="836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Not a Polygon</a:t>
            </a:r>
            <a:endParaRPr lang="en-GB" b="1" dirty="0"/>
          </a:p>
        </p:txBody>
      </p:sp>
      <p:sp>
        <p:nvSpPr>
          <p:cNvPr id="38" name="Rounded Rectangle 37"/>
          <p:cNvSpPr/>
          <p:nvPr/>
        </p:nvSpPr>
        <p:spPr>
          <a:xfrm>
            <a:off x="7249499" y="3398654"/>
            <a:ext cx="2983713" cy="836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Irregular Polygon</a:t>
            </a:r>
            <a:endParaRPr lang="en-GB" b="1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945932" y="3816665"/>
            <a:ext cx="953589" cy="17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139156" y="3398654"/>
            <a:ext cx="111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930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2" grpId="0"/>
      <p:bldP spid="16" grpId="0" animBg="1"/>
      <p:bldP spid="17" grpId="0" animBg="1"/>
      <p:bldP spid="28" grpId="0"/>
      <p:bldP spid="37" grpId="0" animBg="1"/>
      <p:bldP spid="38" grpId="0" animBg="1"/>
      <p:bldP spid="40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</TotalTime>
  <Words>123</Words>
  <Application>Microsoft Office PowerPoint</Application>
  <PresentationFormat>Widescreen</PresentationFormat>
  <Paragraphs>29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Comic Sans MS</vt:lpstr>
      <vt:lpstr>Gill Sans MT</vt:lpstr>
      <vt:lpstr>Impact</vt:lpstr>
      <vt:lpstr>Badge</vt:lpstr>
      <vt:lpstr>Regular and Irregular Polygons</vt:lpstr>
      <vt:lpstr>What is a polygon?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Summary of shapes with more than 4 sides…</dc:title>
  <dc:creator>Emma Devlin</dc:creator>
  <cp:lastModifiedBy>K Wain BTP</cp:lastModifiedBy>
  <cp:revision>12</cp:revision>
  <dcterms:created xsi:type="dcterms:W3CDTF">2016-12-04T20:48:52Z</dcterms:created>
  <dcterms:modified xsi:type="dcterms:W3CDTF">2021-06-07T07:53:27Z</dcterms:modified>
</cp:coreProperties>
</file>