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96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276" r:id="rId19"/>
    <p:sldId id="293" r:id="rId20"/>
    <p:sldId id="294" r:id="rId21"/>
    <p:sldId id="286" r:id="rId22"/>
    <p:sldId id="292" r:id="rId23"/>
    <p:sldId id="27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635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/>
              <a:t>LO: To write a character description.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0145" y="340224"/>
            <a:ext cx="7766936" cy="1096899"/>
          </a:xfrm>
        </p:spPr>
        <p:txBody>
          <a:bodyPr>
            <a:normAutofit/>
          </a:bodyPr>
          <a:lstStyle/>
          <a:p>
            <a:r>
              <a:rPr lang="en-GB" sz="4000" dirty="0"/>
              <a:t>Monday 15</a:t>
            </a:r>
            <a:r>
              <a:rPr lang="en-GB" sz="4000" baseline="30000" dirty="0"/>
              <a:t>th</a:t>
            </a:r>
            <a:r>
              <a:rPr lang="en-GB" sz="4000" dirty="0"/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6B8FFF-223A-4138-B9A5-87D98B1E6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89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B99F5-1190-4133-BADA-3B34E5C700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410F74-A7A3-451F-B3CA-13B7B40273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448BDD-B556-4624-B06F-3A5D7B0EA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531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E01CA-152D-4470-A26B-70CED06F0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254EB0-CD2F-4CEB-B40B-4BDCDE50C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6616F1-0AD6-4320-97D7-E69B263D1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717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66851-BFF5-4FDA-846A-D10F793C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86A26-7A39-4278-B95E-6DF8E810B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C7DC0E-FBB2-4805-A413-CA1B51264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13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6DCED-501C-4434-B96D-4F6666DAC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243A9-6AE6-4320-9511-ADF213F0B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FBED20-758E-4EFC-9BA2-9A776241B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16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A8569-D28B-492A-B38D-87E367E29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7C504-8788-4C59-89E0-82B8BFE09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48FCD9-B1F2-4F40-B585-485EFB86A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25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B1F21-0C9A-4120-9527-7C6BC1D65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BE1800-3999-4B16-B6AC-43EA7FEE9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6A7068-1BA8-4989-BDA9-29CC1ADD80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12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6402A-F4F6-4A14-A9E1-238D1A906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D3D94-270C-4985-8EE9-80A570054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147470-9D43-4044-8017-3DEC0B34E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39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7F5C0-5EA5-4317-B3A2-836E327AE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BA67A-9479-48BD-8F80-5B807C02D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AC9F13-60F6-4107-B79D-23255DDDD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958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78AEE-1C46-4CAE-BE1E-29C4F90FF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BEB6E-9BC4-43CC-9FAA-C825C4E82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359209-C760-4FF3-8747-C9B01A381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93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44BC2-FED1-4EF5-8297-58AF836B0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CE797-5AFE-430D-8B9E-FBBBE73439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DC37C2-F819-441E-9FED-6C9338312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22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D9401-B2DA-467C-B872-3189A7362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9C572-F6B5-4B2B-AE42-EFCF52886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5AE92B-60FE-48CF-B278-C45BA03331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508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6E5FF-BE52-4353-8898-E9AE6506C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CDB08-25DE-485A-A8E3-A120C3A60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C63FF4-9C61-4B47-BE8C-D74E3AD6A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90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3A06D-967D-451D-B1E3-D89E7B839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CCCD5-28EF-4C44-A071-1E3570AEA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6142CF-B3E1-420D-9C5E-D4E3816C9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0553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B84EC-4E7D-4CED-ABA9-0D8EC0160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10BF4-1E9B-4235-85A3-0E61A823B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C74C57-C152-45A9-A134-C53FE47C2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040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010A9-79C7-47EF-87A9-E4AD897F9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9FA63-302E-47DE-A506-D4D80237C7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97D271-0D5A-4CDC-AF7E-FE8790CC1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431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Today we will be thinking of adjectives to describe a character. For example…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buNone/>
            </a:pPr>
            <a:r>
              <a:rPr lang="en-GB" sz="3000" dirty="0"/>
              <a:t>When we describe a character, we need to think about two main things.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1) Their appearance: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67496" y="3085346"/>
            <a:ext cx="630936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tx2"/>
                </a:solidFill>
              </a:rPr>
              <a:t>What they look like, hair, body, eyes, clothes, tails, horns, pretty much anything you can see when you look at a picture of them!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77334" y="5141904"/>
            <a:ext cx="930075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2) Their personality: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374123" y="5141904"/>
            <a:ext cx="675543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tx2"/>
                </a:solidFill>
              </a:rPr>
              <a:t>What sort of character they have. Are they happy, sad, grumpy, angry, kind, selfish, sweet, funny or mean!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011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Similes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2855548"/>
          </a:xfrm>
        </p:spPr>
        <p:txBody>
          <a:bodyPr>
            <a:normAutofit/>
          </a:bodyPr>
          <a:lstStyle/>
          <a:p>
            <a:r>
              <a:rPr lang="en-GB" sz="3000" dirty="0"/>
              <a:t>We can use similes to make our writing more interesting, by comparing a part of his appearance or personality to something similar. </a:t>
            </a:r>
          </a:p>
          <a:p>
            <a:r>
              <a:rPr lang="en-GB" sz="3000" dirty="0"/>
              <a:t>We would use </a:t>
            </a:r>
            <a:r>
              <a:rPr lang="en-GB" sz="3000" dirty="0">
                <a:solidFill>
                  <a:srgbClr val="00B050"/>
                </a:solidFill>
              </a:rPr>
              <a:t>as</a:t>
            </a:r>
            <a:r>
              <a:rPr lang="en-GB" sz="3000" dirty="0"/>
              <a:t> or </a:t>
            </a:r>
            <a:r>
              <a:rPr lang="en-GB" sz="3000" dirty="0">
                <a:solidFill>
                  <a:srgbClr val="00B050"/>
                </a:solidFill>
              </a:rPr>
              <a:t>like</a:t>
            </a:r>
            <a:r>
              <a:rPr lang="en-GB" sz="3000" dirty="0"/>
              <a:t> to compare…</a:t>
            </a:r>
          </a:p>
          <a:p>
            <a:endParaRPr lang="en-GB" sz="3000" dirty="0"/>
          </a:p>
        </p:txBody>
      </p:sp>
      <p:pic>
        <p:nvPicPr>
          <p:cNvPr id="5" name="Picture 2" descr="Zog and the Quest for the Golden Star Trail at Warwick Castle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874" y="0"/>
            <a:ext cx="3074126" cy="230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10343" y="4820194"/>
            <a:ext cx="76417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err="1">
                <a:latin typeface="Twinkl Precursive" panose="02000000000000000000" pitchFamily="2" charset="0"/>
              </a:rPr>
              <a:t>Zog’s</a:t>
            </a:r>
            <a:r>
              <a:rPr lang="en-GB" sz="3000" dirty="0">
                <a:latin typeface="Twinkl Precursive" panose="02000000000000000000" pitchFamily="2" charset="0"/>
              </a:rPr>
              <a:t> scales are as orange as a burning fire.</a:t>
            </a:r>
          </a:p>
        </p:txBody>
      </p:sp>
    </p:spTree>
    <p:extLst>
      <p:ext uri="{BB962C8B-B14F-4D97-AF65-F5344CB8AC3E}">
        <p14:creationId xmlns:p14="http://schemas.microsoft.com/office/powerpoint/2010/main" val="201144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Similes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2855548"/>
          </a:xfrm>
        </p:spPr>
        <p:txBody>
          <a:bodyPr>
            <a:normAutofit/>
          </a:bodyPr>
          <a:lstStyle/>
          <a:p>
            <a:r>
              <a:rPr lang="en-GB" sz="3000" dirty="0"/>
              <a:t>We can use similes to make our writing more interesting, by comparing a part of his appearance or personality to something similar. </a:t>
            </a:r>
          </a:p>
          <a:p>
            <a:r>
              <a:rPr lang="en-GB" sz="3000" dirty="0"/>
              <a:t>We would use </a:t>
            </a:r>
            <a:r>
              <a:rPr lang="en-GB" sz="3000" dirty="0">
                <a:solidFill>
                  <a:srgbClr val="00B050"/>
                </a:solidFill>
              </a:rPr>
              <a:t>as</a:t>
            </a:r>
            <a:r>
              <a:rPr lang="en-GB" sz="3000" dirty="0"/>
              <a:t> or </a:t>
            </a:r>
            <a:r>
              <a:rPr lang="en-GB" sz="3000" dirty="0">
                <a:solidFill>
                  <a:srgbClr val="00B050"/>
                </a:solidFill>
              </a:rPr>
              <a:t>like</a:t>
            </a:r>
            <a:r>
              <a:rPr lang="en-GB" sz="3000" dirty="0"/>
              <a:t> to compare…</a:t>
            </a:r>
          </a:p>
          <a:p>
            <a:endParaRPr lang="en-GB" sz="3000" dirty="0"/>
          </a:p>
        </p:txBody>
      </p:sp>
      <p:pic>
        <p:nvPicPr>
          <p:cNvPr id="5" name="Picture 2" descr="Zog and the Quest for the Golden Star Trail at Warwick Castle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874" y="0"/>
            <a:ext cx="3074126" cy="230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10343" y="4820194"/>
            <a:ext cx="76417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err="1">
                <a:latin typeface="Twinkl Precursive" panose="02000000000000000000" pitchFamily="2" charset="0"/>
              </a:rPr>
              <a:t>Zog’s</a:t>
            </a:r>
            <a:r>
              <a:rPr lang="en-GB" sz="3000" dirty="0">
                <a:latin typeface="Twinkl Precursive" panose="02000000000000000000" pitchFamily="2" charset="0"/>
              </a:rPr>
              <a:t> eyes are round </a:t>
            </a:r>
            <a:r>
              <a:rPr lang="en-GB" sz="3000" dirty="0">
                <a:solidFill>
                  <a:srgbClr val="00B050"/>
                </a:solidFill>
                <a:latin typeface="Twinkl Precursive" panose="02000000000000000000" pitchFamily="2" charset="0"/>
              </a:rPr>
              <a:t>like</a:t>
            </a:r>
            <a:r>
              <a:rPr lang="en-GB" sz="3000" dirty="0">
                <a:latin typeface="Twinkl Precursive" panose="02000000000000000000" pitchFamily="2" charset="0"/>
              </a:rPr>
              <a:t> dinner plates.</a:t>
            </a:r>
          </a:p>
        </p:txBody>
      </p:sp>
    </p:spTree>
    <p:extLst>
      <p:ext uri="{BB962C8B-B14F-4D97-AF65-F5344CB8AC3E}">
        <p14:creationId xmlns:p14="http://schemas.microsoft.com/office/powerpoint/2010/main" val="239766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42013" y="243295"/>
            <a:ext cx="8220075" cy="995363"/>
          </a:xfrm>
        </p:spPr>
        <p:txBody>
          <a:bodyPr rtlCol="0"/>
          <a:lstStyle/>
          <a:p>
            <a:pPr>
              <a:defRPr/>
            </a:pPr>
            <a:r>
              <a:rPr lang="en-GB" dirty="0">
                <a:latin typeface="+mn-lt"/>
              </a:rPr>
              <a:t>An adjective is a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describing </a:t>
            </a:r>
            <a:r>
              <a:rPr lang="en-GB" dirty="0">
                <a:latin typeface="+mn-lt"/>
              </a:rPr>
              <a:t>word.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37" y="243295"/>
            <a:ext cx="1600976" cy="64414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5989" y="941205"/>
            <a:ext cx="1715451" cy="55197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6510" y="941205"/>
            <a:ext cx="1550805" cy="54973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4414" y="941205"/>
            <a:ext cx="1489641" cy="5444533"/>
          </a:xfrm>
          <a:prstGeom prst="rect">
            <a:avLst/>
          </a:prstGeom>
        </p:spPr>
      </p:pic>
      <p:pic>
        <p:nvPicPr>
          <p:cNvPr id="11266" name="Picture 2" descr="Zog and the Quest for the Golden Star Trail at Warwick Castle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729" y="1476103"/>
            <a:ext cx="3799652" cy="284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37314" y="4127863"/>
            <a:ext cx="24819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could we describe </a:t>
            </a:r>
            <a:r>
              <a:rPr lang="en-GB" dirty="0" err="1"/>
              <a:t>Zog’s</a:t>
            </a:r>
            <a:r>
              <a:rPr lang="en-GB" dirty="0"/>
              <a:t> appearance?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84055" y="5425937"/>
            <a:ext cx="47935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Precursive" panose="02000000000000000000" pitchFamily="2" charset="0"/>
              </a:rPr>
              <a:t>Zog</a:t>
            </a:r>
            <a:r>
              <a:rPr lang="en-GB" dirty="0">
                <a:latin typeface="Twinkl Precursive" panose="02000000000000000000" pitchFamily="2" charset="0"/>
              </a:rPr>
              <a:t> is a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short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mighty</a:t>
            </a:r>
            <a:r>
              <a:rPr lang="en-GB" dirty="0">
                <a:latin typeface="Twinkl Precursive" panose="02000000000000000000" pitchFamily="2" charset="0"/>
              </a:rPr>
              <a:t> dragon. He has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orange</a:t>
            </a:r>
            <a:r>
              <a:rPr lang="en-GB" dirty="0">
                <a:latin typeface="Twinkl Precursive" panose="02000000000000000000" pitchFamily="2" charset="0"/>
              </a:rPr>
              <a:t> scales </a:t>
            </a:r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sharp</a:t>
            </a:r>
            <a:r>
              <a:rPr lang="en-GB" dirty="0">
                <a:latin typeface="Twinkl Precursive" panose="02000000000000000000" pitchFamily="2" charset="0"/>
              </a:rPr>
              <a:t> claws </a:t>
            </a:r>
            <a:r>
              <a:rPr lang="en-GB" dirty="0">
                <a:solidFill>
                  <a:srgbClr val="002060"/>
                </a:solidFill>
                <a:latin typeface="Twinkl Precursive" panose="02000000000000000000" pitchFamily="2" charset="0"/>
              </a:rPr>
              <a:t>like</a:t>
            </a:r>
            <a:r>
              <a:rPr lang="en-GB" dirty="0">
                <a:latin typeface="Twinkl Precursive" panose="02000000000000000000" pitchFamily="2" charset="0"/>
              </a:rPr>
              <a:t> knives. </a:t>
            </a:r>
          </a:p>
        </p:txBody>
      </p:sp>
    </p:spTree>
    <p:extLst>
      <p:ext uri="{BB962C8B-B14F-4D97-AF65-F5344CB8AC3E}">
        <p14:creationId xmlns:p14="http://schemas.microsoft.com/office/powerpoint/2010/main" val="208182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10" grpId="0"/>
      <p:bldP spid="1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42013" y="243295"/>
            <a:ext cx="8220075" cy="995363"/>
          </a:xfrm>
        </p:spPr>
        <p:txBody>
          <a:bodyPr rtlCol="0"/>
          <a:lstStyle/>
          <a:p>
            <a:pPr>
              <a:defRPr/>
            </a:pPr>
            <a:r>
              <a:rPr lang="en-GB" dirty="0">
                <a:latin typeface="+mn-lt"/>
              </a:rPr>
              <a:t>An adjective is a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describing </a:t>
            </a:r>
            <a:r>
              <a:rPr lang="en-GB" dirty="0">
                <a:latin typeface="+mn-lt"/>
              </a:rPr>
              <a:t>word.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37" y="243295"/>
            <a:ext cx="1600976" cy="64414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5989" y="941205"/>
            <a:ext cx="1715451" cy="55197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6510" y="941205"/>
            <a:ext cx="1550805" cy="54973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4414" y="941205"/>
            <a:ext cx="1489641" cy="5444533"/>
          </a:xfrm>
          <a:prstGeom prst="rect">
            <a:avLst/>
          </a:prstGeom>
        </p:spPr>
      </p:pic>
      <p:pic>
        <p:nvPicPr>
          <p:cNvPr id="11266" name="Picture 2" descr="Zog and the Quest for the Golden Star Trail at Warwick Castle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729" y="1476103"/>
            <a:ext cx="3799652" cy="284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37314" y="4127863"/>
            <a:ext cx="24819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could we describe </a:t>
            </a:r>
            <a:r>
              <a:rPr lang="en-GB" dirty="0" err="1"/>
              <a:t>Zog’s</a:t>
            </a:r>
            <a:r>
              <a:rPr lang="en-GB" dirty="0"/>
              <a:t> personality?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84055" y="5145855"/>
            <a:ext cx="42275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Precursive" panose="02000000000000000000" pitchFamily="2" charset="0"/>
              </a:rPr>
              <a:t>Zog</a:t>
            </a:r>
            <a:r>
              <a:rPr lang="en-GB" dirty="0">
                <a:latin typeface="Twinkl Precursive" panose="02000000000000000000" pitchFamily="2" charset="0"/>
              </a:rPr>
              <a:t> is a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helpful</a:t>
            </a:r>
            <a:r>
              <a:rPr lang="en-GB" dirty="0">
                <a:latin typeface="Twinkl Precursive" panose="02000000000000000000" pitchFamily="2" charset="0"/>
              </a:rPr>
              <a:t> and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happy</a:t>
            </a:r>
            <a:r>
              <a:rPr lang="en-GB" dirty="0">
                <a:latin typeface="Twinkl Precursive" panose="02000000000000000000" pitchFamily="2" charset="0"/>
              </a:rPr>
              <a:t> dragon. He is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caring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because</a:t>
            </a:r>
            <a:r>
              <a:rPr lang="en-GB" dirty="0">
                <a:latin typeface="Twinkl Precursive" panose="02000000000000000000" pitchFamily="2" charset="0"/>
              </a:rPr>
              <a:t> he helps the doctors fly around the country. </a:t>
            </a:r>
          </a:p>
        </p:txBody>
      </p:sp>
    </p:spTree>
    <p:extLst>
      <p:ext uri="{BB962C8B-B14F-4D97-AF65-F5344CB8AC3E}">
        <p14:creationId xmlns:p14="http://schemas.microsoft.com/office/powerpoint/2010/main" val="158628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4" y="1325586"/>
            <a:ext cx="8596668" cy="1209628"/>
          </a:xfrm>
        </p:spPr>
        <p:txBody>
          <a:bodyPr/>
          <a:lstStyle/>
          <a:p>
            <a:pPr marL="0" indent="0">
              <a:buNone/>
            </a:pPr>
            <a:r>
              <a:rPr lang="en-GB" sz="3000" dirty="0"/>
              <a:t>1) You need to think about </a:t>
            </a:r>
            <a:r>
              <a:rPr lang="en-GB" sz="3000" dirty="0" err="1"/>
              <a:t>Zog</a:t>
            </a:r>
            <a:r>
              <a:rPr lang="en-GB" sz="3000" dirty="0"/>
              <a:t> and write two sentences to describe his appearance.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22514" y="2646386"/>
            <a:ext cx="779852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You need to write two more sentences to describe his personality. </a:t>
            </a:r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22514" y="4050220"/>
            <a:ext cx="84379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You must include: </a:t>
            </a:r>
          </a:p>
          <a:p>
            <a:r>
              <a:rPr lang="en-GB" sz="3000" dirty="0">
                <a:solidFill>
                  <a:srgbClr val="FF0000"/>
                </a:solidFill>
              </a:rPr>
              <a:t>Capital letters to start the sentences. </a:t>
            </a:r>
          </a:p>
          <a:p>
            <a:r>
              <a:rPr lang="en-GB" sz="3000" dirty="0">
                <a:solidFill>
                  <a:srgbClr val="00B050"/>
                </a:solidFill>
              </a:rPr>
              <a:t>Conjunctions and or because to link your ideas.</a:t>
            </a:r>
          </a:p>
          <a:p>
            <a:r>
              <a:rPr lang="en-GB" sz="3000" dirty="0">
                <a:solidFill>
                  <a:srgbClr val="002060"/>
                </a:solidFill>
              </a:rPr>
              <a:t>Adjectives to describe things.  </a:t>
            </a:r>
          </a:p>
        </p:txBody>
      </p:sp>
    </p:spTree>
    <p:extLst>
      <p:ext uri="{BB962C8B-B14F-4D97-AF65-F5344CB8AC3E}">
        <p14:creationId xmlns:p14="http://schemas.microsoft.com/office/powerpoint/2010/main" val="195970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268</TotalTime>
  <Words>323</Words>
  <Application>Microsoft Office PowerPoint</Application>
  <PresentationFormat>Widescreen</PresentationFormat>
  <Paragraphs>29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Trebuchet MS</vt:lpstr>
      <vt:lpstr>Twinkl Precursive</vt:lpstr>
      <vt:lpstr>Twinkl SemiBold</vt:lpstr>
      <vt:lpstr>Wingdings 3</vt:lpstr>
      <vt:lpstr>Facet</vt:lpstr>
      <vt:lpstr>LO: To write a character description.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 we will be thinking of adjectives to describe a character. For example…</vt:lpstr>
      <vt:lpstr>Similes </vt:lpstr>
      <vt:lpstr>Similes </vt:lpstr>
      <vt:lpstr>An adjective is a describing word.</vt:lpstr>
      <vt:lpstr>An adjective is a describing word.</vt:lpstr>
      <vt:lpstr>Your task!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22</cp:revision>
  <dcterms:created xsi:type="dcterms:W3CDTF">2021-03-02T16:55:28Z</dcterms:created>
  <dcterms:modified xsi:type="dcterms:W3CDTF">2021-03-14T14:05:11Z</dcterms:modified>
</cp:coreProperties>
</file>