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57" r:id="rId9"/>
    <p:sldId id="265" r:id="rId10"/>
    <p:sldId id="266" r:id="rId11"/>
    <p:sldId id="268" r:id="rId12"/>
    <p:sldId id="267" r:id="rId1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115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6D87-6120-4065-8DDA-475A4E615F1E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8BEA8-331C-4D09-B32D-605108F2F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438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6D87-6120-4065-8DDA-475A4E615F1E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8BEA8-331C-4D09-B32D-605108F2F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171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6D87-6120-4065-8DDA-475A4E615F1E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8BEA8-331C-4D09-B32D-605108F2F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0585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6D87-6120-4065-8DDA-475A4E615F1E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8BEA8-331C-4D09-B32D-605108F2F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3925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6D87-6120-4065-8DDA-475A4E615F1E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8BEA8-331C-4D09-B32D-605108F2F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3583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6D87-6120-4065-8DDA-475A4E615F1E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8BEA8-331C-4D09-B32D-605108F2F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170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6D87-6120-4065-8DDA-475A4E615F1E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8BEA8-331C-4D09-B32D-605108F2F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4407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6D87-6120-4065-8DDA-475A4E615F1E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8BEA8-331C-4D09-B32D-605108F2F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0325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6D87-6120-4065-8DDA-475A4E615F1E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8BEA8-331C-4D09-B32D-605108F2F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428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6D87-6120-4065-8DDA-475A4E615F1E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8BEA8-331C-4D09-B32D-605108F2F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358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F6D87-6120-4065-8DDA-475A4E615F1E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8BEA8-331C-4D09-B32D-605108F2F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057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BF6D87-6120-4065-8DDA-475A4E615F1E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58BEA8-331C-4D09-B32D-605108F2F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425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990" y="237559"/>
            <a:ext cx="8432449" cy="27376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6232" y="3691739"/>
            <a:ext cx="7740777" cy="2477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077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7546"/>
            <a:ext cx="9946871" cy="6291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02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534"/>
            <a:ext cx="9719859" cy="6632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850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566" y="0"/>
            <a:ext cx="9472675" cy="6387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52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012" y="-1"/>
            <a:ext cx="9587732" cy="6564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145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391" y="0"/>
            <a:ext cx="9519714" cy="6605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227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684" y="-1"/>
            <a:ext cx="9658384" cy="6660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848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59104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45350" y="1529917"/>
            <a:ext cx="4360650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15" b="1" u="sng" dirty="0">
                <a:latin typeface="Twinkl Cursive Looped" panose="02000000000000000000" pitchFamily="2" charset="0"/>
              </a:rPr>
              <a:t>Sort into natural and man-made</a:t>
            </a:r>
          </a:p>
        </p:txBody>
      </p:sp>
    </p:spTree>
    <p:extLst>
      <p:ext uri="{BB962C8B-B14F-4D97-AF65-F5344CB8AC3E}">
        <p14:creationId xmlns:p14="http://schemas.microsoft.com/office/powerpoint/2010/main" val="222409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357866" cy="373948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5522" y="2978074"/>
            <a:ext cx="5470478" cy="3920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494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327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861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2882"/>
          <a:stretch/>
        </p:blipFill>
        <p:spPr>
          <a:xfrm>
            <a:off x="131217" y="136478"/>
            <a:ext cx="8018683" cy="4599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967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729468" y="-729467"/>
            <a:ext cx="3489199" cy="49481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5692436" y="-724365"/>
            <a:ext cx="3489198" cy="493793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778071" y="2677972"/>
            <a:ext cx="3368803" cy="499125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06839" y="3753134"/>
            <a:ext cx="5260391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>
                <a:latin typeface="Twinkl Cursive Looped" panose="02000000000000000000" pitchFamily="2" charset="0"/>
              </a:rPr>
              <a:t>Sort these rocks in any way</a:t>
            </a:r>
          </a:p>
          <a:p>
            <a:r>
              <a:rPr lang="en-GB" sz="3200" b="1" u="sng" dirty="0" smtClean="0">
                <a:latin typeface="Twinkl Cursive Looped" panose="02000000000000000000" pitchFamily="2" charset="0"/>
              </a:rPr>
              <a:t>Label each group</a:t>
            </a:r>
          </a:p>
          <a:p>
            <a:endParaRPr lang="en-GB" sz="3200" b="1" u="sng" dirty="0" smtClean="0">
              <a:latin typeface="Twinkl Cursive Looped" panose="02000000000000000000" pitchFamily="2" charset="0"/>
            </a:endParaRPr>
          </a:p>
          <a:p>
            <a:r>
              <a:rPr lang="en-GB" b="1" i="1" dirty="0" smtClean="0">
                <a:latin typeface="Twinkl Cursive Looped" panose="02000000000000000000" pitchFamily="2" charset="0"/>
              </a:rPr>
              <a:t>(you could use Venn or Carroll diagrams)</a:t>
            </a:r>
            <a:endParaRPr lang="en-GB" b="1" i="1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0898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</TotalTime>
  <Words>23</Words>
  <Application>Microsoft Office PowerPoint</Application>
  <PresentationFormat>A4 Paper (210x297 mm)</PresentationFormat>
  <Paragraphs>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Twinkl Cursive Looped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Allard BTP</dc:creator>
  <cp:lastModifiedBy>J Allard BTP</cp:lastModifiedBy>
  <cp:revision>4</cp:revision>
  <dcterms:created xsi:type="dcterms:W3CDTF">2021-02-20T20:09:56Z</dcterms:created>
  <dcterms:modified xsi:type="dcterms:W3CDTF">2021-02-20T20:36:15Z</dcterms:modified>
</cp:coreProperties>
</file>