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DBEA9-D218-406E-8FC8-C29BACFCC6D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53CD95-2DE4-41C1-A648-255ED442C9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2562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870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471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403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118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747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424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651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66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50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03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859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3BA1A-B5CC-4FB0-A106-E502EC2C9356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FD233-D545-49B0-B892-49A549DEA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83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ivg_Yc-YDYo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908720"/>
            <a:ext cx="77048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u="sng" dirty="0">
                <a:latin typeface="Comic Sans MS" pitchFamily="66" charset="0"/>
              </a:rPr>
              <a:t>Thursday 29</a:t>
            </a:r>
            <a:r>
              <a:rPr lang="en-GB" sz="4000" u="sng" baseline="30000" dirty="0">
                <a:latin typeface="Comic Sans MS" pitchFamily="66" charset="0"/>
              </a:rPr>
              <a:t>th</a:t>
            </a:r>
            <a:r>
              <a:rPr lang="en-GB" sz="4000" u="sng" dirty="0">
                <a:latin typeface="Comic Sans MS" pitchFamily="66" charset="0"/>
              </a:rPr>
              <a:t> April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>
                <a:latin typeface="Comic Sans MS" pitchFamily="66" charset="0"/>
              </a:rPr>
              <a:t>L.O. To write an apology letter from the wolf to Little Red Riding Hood.</a:t>
            </a:r>
          </a:p>
        </p:txBody>
      </p:sp>
      <p:sp>
        <p:nvSpPr>
          <p:cNvPr id="5" name="AutoShape 2" descr="Witch No. 9: The Jolly Postman Witch – JACK HENSELE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4221088"/>
            <a:ext cx="4210050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463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3529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dirty="0">
                <a:latin typeface="Comic Sans MS" pitchFamily="66" charset="0"/>
              </a:rPr>
              <a:t>The Jolly Postman has a letter for the</a:t>
            </a:r>
          </a:p>
          <a:p>
            <a:pPr algn="ctr"/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dirty="0">
                <a:latin typeface="Comic Sans MS" pitchFamily="66" charset="0"/>
              </a:rPr>
              <a:t> </a:t>
            </a:r>
            <a:r>
              <a:rPr lang="en-GB" sz="3600" b="1" dirty="0">
                <a:latin typeface="Comic Sans MS" pitchFamily="66" charset="0"/>
              </a:rPr>
              <a:t>Big, Bad Wolf.</a:t>
            </a:r>
            <a:endParaRPr lang="en-GB" sz="3600" dirty="0">
              <a:latin typeface="Comic Sans MS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2271648"/>
            <a:ext cx="5334000" cy="30765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10800000" flipH="1" flipV="1">
            <a:off x="899592" y="5542057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Where is the wolf living?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Look at the address on the letter.</a:t>
            </a:r>
          </a:p>
        </p:txBody>
      </p:sp>
    </p:spTree>
    <p:extLst>
      <p:ext uri="{BB962C8B-B14F-4D97-AF65-F5344CB8AC3E}">
        <p14:creationId xmlns:p14="http://schemas.microsoft.com/office/powerpoint/2010/main" val="220999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980728"/>
            <a:ext cx="7992888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What fairy tale story is this wolf character from?</a:t>
            </a:r>
          </a:p>
          <a:p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b="1" dirty="0">
                <a:latin typeface="Comic Sans MS" pitchFamily="66" charset="0"/>
              </a:rPr>
              <a:t>Little Red Riding Hood</a:t>
            </a:r>
          </a:p>
          <a:p>
            <a:endParaRPr lang="en-GB" sz="2800" dirty="0">
              <a:latin typeface="Comic Sans MS" pitchFamily="66" charset="0"/>
            </a:endParaRP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We can recap on this story by</a:t>
            </a:r>
          </a:p>
          <a:p>
            <a:r>
              <a:rPr lang="en-GB" sz="2800">
                <a:latin typeface="Comic Sans MS" pitchFamily="66" charset="0"/>
              </a:rPr>
              <a:t> watching </a:t>
            </a:r>
            <a:r>
              <a:rPr lang="en-GB" sz="2800" dirty="0">
                <a:latin typeface="Comic Sans MS" pitchFamily="66" charset="0"/>
              </a:rPr>
              <a:t>this clip.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  <a:hlinkClick r:id="rId2"/>
              </a:rPr>
              <a:t>https://www.youtube.com/watch?v=ivg_Yc-YDYo</a:t>
            </a:r>
            <a:endParaRPr lang="en-GB" dirty="0">
              <a:latin typeface="Comic Sans MS" pitchFamily="66" charset="0"/>
            </a:endParaRPr>
          </a:p>
          <a:p>
            <a:endParaRPr lang="en-GB" dirty="0">
              <a:latin typeface="Comic Sans MS" pitchFamily="66" charset="0"/>
            </a:endParaRPr>
          </a:p>
        </p:txBody>
      </p:sp>
      <p:pic>
        <p:nvPicPr>
          <p:cNvPr id="3" name="Picture 2" descr="LITTLE RED RIDING HOOD - TuckDB Ephemer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664" y="3095860"/>
            <a:ext cx="2323776" cy="3224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434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1406" y="428471"/>
            <a:ext cx="407457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letter is from a solicitor.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This is someone whose job is to know about all the laws of the country.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This solicitor, called Harold </a:t>
            </a:r>
            <a:r>
              <a:rPr lang="en-GB" sz="2800" dirty="0" err="1">
                <a:latin typeface="Comic Sans MS" panose="030F0702030302020204" pitchFamily="66" charset="0"/>
              </a:rPr>
              <a:t>Meeny</a:t>
            </a:r>
            <a:r>
              <a:rPr lang="en-GB" sz="2800" dirty="0">
                <a:latin typeface="Comic Sans MS" panose="030F0702030302020204" pitchFamily="66" charset="0"/>
              </a:rPr>
              <a:t>, is helping Little Red Riding Hood by telling the wolf all the ways he has broken the law.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3572" y="188640"/>
            <a:ext cx="4752528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625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79208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You are going to write the reply letter from the wolf.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You will be writing from the wolf’s point of view (so you will pretend to be the wolf).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The letter will be apologising, saying sorry, for the things that the wolf has done in the story.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You can also give excuses and explanations about why ‘you’ (the wolf) did the things you did.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1781" y="5157192"/>
            <a:ext cx="1565253" cy="155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94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836712"/>
            <a:ext cx="61206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In your letter ‘you’ could apologise for: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capturing and tying up Granny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stealing her clothes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scaring Granny and Little Red Riding Hood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deceiving Little Red Riding Hood – this means making someone believe something that is not true.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2200" y="3883700"/>
            <a:ext cx="2493966" cy="242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90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692696"/>
            <a:ext cx="864096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What explanations &amp; excuses could ‘you’ give?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Can you think of some funny ones?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I was incredibly hungry because I had not caught a deer or wild boar recently, which is my main prey (what I eat).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I am sorry for stealing the clothes but they were just my size and so very comfy!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I am sorry I deceived you. I was just trying to have a joke!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I did not mean to scare Granny. I was planning to untie her after I had shared some of the lovely food you brought from your Mummy.</a:t>
            </a:r>
          </a:p>
        </p:txBody>
      </p:sp>
      <p:pic>
        <p:nvPicPr>
          <p:cNvPr id="3" name="Picture 2" descr="REVERB Rocks The Eco-Concert Scene: Green Teens? - Shaping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461" y="5635275"/>
            <a:ext cx="1322610" cy="119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723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7704856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Remember how we begin and end a letter: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u="sng" dirty="0">
                <a:latin typeface="Comic Sans MS" panose="030F0702030302020204" pitchFamily="66" charset="0"/>
              </a:rPr>
              <a:t>Begin with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4000" b="1" dirty="0">
                <a:latin typeface="Comic Sans MS" panose="030F0702030302020204" pitchFamily="66" charset="0"/>
              </a:rPr>
              <a:t>Dear Little Red Riding Hood, ……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u="sng" dirty="0">
                <a:latin typeface="Comic Sans MS" panose="030F0702030302020204" pitchFamily="66" charset="0"/>
              </a:rPr>
              <a:t>End with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4000" b="1" dirty="0">
                <a:latin typeface="Comic Sans MS" panose="030F0702030302020204" pitchFamily="66" charset="0"/>
              </a:rPr>
              <a:t>Best wishes from</a:t>
            </a:r>
          </a:p>
          <a:p>
            <a:r>
              <a:rPr lang="en-GB" sz="4000" b="1" dirty="0">
                <a:latin typeface="Comic Sans MS" panose="030F0702030302020204" pitchFamily="66" charset="0"/>
              </a:rPr>
              <a:t>Mr Wolf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3356992"/>
            <a:ext cx="2880320" cy="292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287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764704"/>
            <a:ext cx="3076575" cy="4267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836712"/>
            <a:ext cx="36004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Comic Sans MS" panose="030F0702030302020204" pitchFamily="66" charset="0"/>
              </a:rPr>
              <a:t>Option 1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Read the start of the sentence given.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Think about how you will continue the sentence.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Sound out your words to write them.</a:t>
            </a:r>
          </a:p>
        </p:txBody>
      </p:sp>
    </p:spTree>
    <p:extLst>
      <p:ext uri="{BB962C8B-B14F-4D97-AF65-F5344CB8AC3E}">
        <p14:creationId xmlns:p14="http://schemas.microsoft.com/office/powerpoint/2010/main" val="965509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620688"/>
            <a:ext cx="504056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Option 2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Use the template to write your letter into.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Use the word bank to help to spell new words.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b="1" u="sng" dirty="0">
              <a:latin typeface="Comic Sans MS" panose="030F0702030302020204" pitchFamily="66" charset="0"/>
            </a:endParaRPr>
          </a:p>
          <a:p>
            <a:r>
              <a:rPr lang="en-GB" b="1" u="sng" dirty="0">
                <a:latin typeface="Comic Sans MS" panose="030F0702030302020204" pitchFamily="66" charset="0"/>
              </a:rPr>
              <a:t>Option 3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Write your letter into your books.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Use the word bank to help write new words.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7602" y="764704"/>
            <a:ext cx="2767768" cy="371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235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3" y="2420888"/>
            <a:ext cx="8280921" cy="297015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99792" y="764704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anose="030F0702030302020204" pitchFamily="66" charset="0"/>
              </a:rPr>
              <a:t>Word Bank</a:t>
            </a:r>
          </a:p>
        </p:txBody>
      </p:sp>
    </p:spTree>
    <p:extLst>
      <p:ext uri="{BB962C8B-B14F-4D97-AF65-F5344CB8AC3E}">
        <p14:creationId xmlns:p14="http://schemas.microsoft.com/office/powerpoint/2010/main" val="12666179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653</TotalTime>
  <Words>444</Words>
  <Application>Microsoft Office PowerPoint</Application>
  <PresentationFormat>On-screen Show (4:3)</PresentationFormat>
  <Paragraphs>80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23</cp:revision>
  <dcterms:created xsi:type="dcterms:W3CDTF">2021-04-08T13:00:24Z</dcterms:created>
  <dcterms:modified xsi:type="dcterms:W3CDTF">2021-04-25T16:21:58Z</dcterms:modified>
</cp:coreProperties>
</file>