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782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8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243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278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120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332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606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303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884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79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822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5FC5B-2BFA-48CC-AA60-EBACCF8A220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919EB-21A4-4A45-B89B-DD8C6D664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774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241" y="305389"/>
            <a:ext cx="4546276" cy="31823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4476" y="365125"/>
            <a:ext cx="1963082" cy="44870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5105" y="365125"/>
            <a:ext cx="3543598" cy="408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55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41217" cy="40762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152" y="15209"/>
            <a:ext cx="4040779" cy="41436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0931" y="15209"/>
            <a:ext cx="3651069" cy="404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627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dcterms:created xsi:type="dcterms:W3CDTF">2021-04-23T12:19:51Z</dcterms:created>
  <dcterms:modified xsi:type="dcterms:W3CDTF">2021-04-23T12:20:35Z</dcterms:modified>
</cp:coreProperties>
</file>