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7"/>
  </p:notesMasterIdLst>
  <p:sldIdLst>
    <p:sldId id="411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853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572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9917" y="2352004"/>
            <a:ext cx="81352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Cursive Looped" panose="02000000000000000000" pitchFamily="2" charset="0"/>
                <a:cs typeface="Arial" panose="020B0604020202020204" pitchFamily="34" charset="0"/>
              </a:rPr>
              <a:t>A shop sells bottles of water in packs of multiples of 10 </a:t>
            </a:r>
            <a:endParaRPr lang="en-GB" b="1" dirty="0" smtClean="0">
              <a:latin typeface="Twinkl Cursive Looped" panose="02000000000000000000" pitchFamily="2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(</a:t>
            </a:r>
            <a:r>
              <a:rPr lang="en-GB" b="1" dirty="0">
                <a:latin typeface="Twinkl Cursive Looped" panose="02000000000000000000" pitchFamily="2" charset="0"/>
                <a:cs typeface="Arial" panose="020B0604020202020204" pitchFamily="34" charset="0"/>
              </a:rPr>
              <a:t>packs of 10, 20, 30, 40 and so on</a:t>
            </a:r>
            <a:r>
              <a:rPr lang="en-GB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).</a:t>
            </a:r>
            <a:endParaRPr lang="en-GB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  <a:p>
            <a:r>
              <a:rPr lang="en-GB" b="1" dirty="0">
                <a:latin typeface="Twinkl Cursive Looped" panose="02000000000000000000" pitchFamily="2" charset="0"/>
                <a:cs typeface="Arial" panose="020B0604020202020204" pitchFamily="34" charset="0"/>
              </a:rPr>
              <a:t>A restaurant wants to buy 320 bottles of water</a:t>
            </a:r>
            <a:r>
              <a:rPr lang="en-GB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.</a:t>
            </a:r>
            <a:endParaRPr lang="en-GB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  <a:p>
            <a:r>
              <a:rPr lang="en-GB" b="1" dirty="0">
                <a:latin typeface="Twinkl Cursive Looped" panose="02000000000000000000" pitchFamily="2" charset="0"/>
                <a:cs typeface="Arial" panose="020B0604020202020204" pitchFamily="34" charset="0"/>
              </a:rPr>
              <a:t>Which type of pack could they buy and how many of them</a:t>
            </a:r>
            <a:r>
              <a:rPr lang="en-GB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?</a:t>
            </a:r>
            <a:endParaRPr lang="en-GB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232" y="3702051"/>
            <a:ext cx="4566810" cy="28181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806375" cy="2201277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9917" y="2201277"/>
            <a:ext cx="96936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917" y="3552333"/>
            <a:ext cx="96936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1946</TotalTime>
  <Words>51</Words>
  <Application>Microsoft Office PowerPoint</Application>
  <PresentationFormat>A4 Paper (210x297 mm)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Gill Sans MT</vt:lpstr>
      <vt:lpstr>Times New Roman</vt:lpstr>
      <vt:lpstr>Twinkl Cursive Looped</vt:lpstr>
      <vt:lpstr>Custom Design</vt:lpstr>
      <vt:lpstr>2_Office Theme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 Allard BTP</cp:lastModifiedBy>
  <cp:revision>97</cp:revision>
  <dcterms:created xsi:type="dcterms:W3CDTF">2019-02-04T08:17:32Z</dcterms:created>
  <dcterms:modified xsi:type="dcterms:W3CDTF">2021-01-07T13:12:59Z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