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unknown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8"/>
  </p:notesMasterIdLst>
  <p:sldIdLst>
    <p:sldId id="296" r:id="rId10"/>
    <p:sldId id="297" r:id="rId11"/>
    <p:sldId id="306" r:id="rId12"/>
    <p:sldId id="299" r:id="rId13"/>
    <p:sldId id="311" r:id="rId14"/>
    <p:sldId id="301" r:id="rId15"/>
    <p:sldId id="322" r:id="rId16"/>
    <p:sldId id="323" r:id="rId17"/>
    <p:sldId id="324" r:id="rId18"/>
    <p:sldId id="325" r:id="rId19"/>
    <p:sldId id="326" r:id="rId20"/>
    <p:sldId id="327" r:id="rId21"/>
    <p:sldId id="312" r:id="rId22"/>
    <p:sldId id="329" r:id="rId23"/>
    <p:sldId id="330" r:id="rId24"/>
    <p:sldId id="331" r:id="rId25"/>
    <p:sldId id="332" r:id="rId26"/>
    <p:sldId id="333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260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39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206" y="-36"/>
      </p:cViewPr>
      <p:guideLst>
        <p:guide orient="horz" pos="2183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6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16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6" Type="http://schemas.openxmlformats.org/officeDocument/2006/relationships/image" Target="../media/image24.png"/><Relationship Id="rId5" Type="http://schemas.openxmlformats.org/officeDocument/2006/relationships/image" Target="../media/image25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90" y="2487086"/>
            <a:ext cx="5950212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306898" y="2491533"/>
            <a:ext cx="6104179" cy="1199492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50786" y="147712"/>
            <a:ext cx="7737734" cy="16696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90" y="1685109"/>
            <a:ext cx="4816980" cy="452256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9497" y="3924122"/>
            <a:ext cx="2793527" cy="213018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1847018" y="5936736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847018" y="2003197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399497" y="5936736"/>
            <a:ext cx="2333714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399497" y="4158568"/>
            <a:ext cx="2333714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36658" y="3423918"/>
            <a:ext cx="2398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11 cm tall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26847" y="4183258"/>
            <a:ext cx="2090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 cm tall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36950" y="2536587"/>
            <a:ext cx="2398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taller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76265" y="2535118"/>
            <a:ext cx="2398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shorter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3008" y="230007"/>
            <a:ext cx="752551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	Use the words taller and shorter to 	describe the two dinosaurs.</a:t>
            </a:r>
          </a:p>
          <a:p>
            <a:endParaRPr lang="en-GB" sz="105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	How tall is each dinosaur?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836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941" y="2629768"/>
            <a:ext cx="7899405" cy="15522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1289" y="3631771"/>
            <a:ext cx="2662801" cy="20304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41" y="541917"/>
            <a:ext cx="4211724" cy="2569753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>
            <a:off x="3125218" y="2795283"/>
            <a:ext cx="72970" cy="2959043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86627" y="1149528"/>
            <a:ext cx="0" cy="4428312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561643" y="1149528"/>
            <a:ext cx="0" cy="172425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67512" y="310018"/>
            <a:ext cx="628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8983" y="5481213"/>
            <a:ext cx="777029" cy="77702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881210" y="5685061"/>
            <a:ext cx="214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823666" y="1119344"/>
            <a:ext cx="32480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Stegosaurus is the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longer </a:t>
            </a:r>
            <a:r>
              <a:rPr lang="en-GB" sz="2800" dirty="0">
                <a:latin typeface="Comic Sans MS" panose="030F0702030302020204" pitchFamily="66" charset="0"/>
              </a:rPr>
              <a:t>of the two dinosaurs.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944898" y="4228452"/>
            <a:ext cx="36320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T-rex is the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shorter </a:t>
            </a:r>
            <a:r>
              <a:rPr lang="en-GB" sz="2800" dirty="0">
                <a:latin typeface="Comic Sans MS" panose="030F0702030302020204" pitchFamily="66" charset="0"/>
              </a:rPr>
              <a:t>of the two dinosaurs.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355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99420" y="860384"/>
            <a:ext cx="722057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Someone has been eating the porridge…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	  Ron decides to gather up the suspects and take their photographs.</a:t>
            </a:r>
          </a:p>
        </p:txBody>
      </p:sp>
      <p:pic>
        <p:nvPicPr>
          <p:cNvPr id="1026" name="Picture 2" descr="Goldilocks' Porridge | St Augustine's Catholic Primary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151" y="1820453"/>
            <a:ext cx="3017116" cy="234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447" y="4100619"/>
            <a:ext cx="1077290" cy="7675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815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lipart Polaroid Frame Draw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106" y="564520"/>
            <a:ext cx="5710471" cy="5710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38852" y="434529"/>
            <a:ext cx="4220786" cy="38006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31692" y="3523051"/>
            <a:ext cx="3028483" cy="23029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648" y="912198"/>
            <a:ext cx="3634565" cy="40253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401"/>
          <a:stretch/>
        </p:blipFill>
        <p:spPr>
          <a:xfrm rot="16200000">
            <a:off x="4002239" y="2200027"/>
            <a:ext cx="3849290" cy="1430433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H="1">
            <a:off x="2539998" y="1174359"/>
            <a:ext cx="2758754" cy="0"/>
          </a:xfrm>
          <a:prstGeom prst="line">
            <a:avLst/>
          </a:prstGeom>
          <a:ln w="25400"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491853"/>
            <a:ext cx="8125294" cy="60623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717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lipart Polaroid Frame Draw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806" y="564520"/>
            <a:ext cx="5710471" cy="5710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546" y="901698"/>
            <a:ext cx="4591754" cy="41347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3053" y="-2889844"/>
            <a:ext cx="3028483" cy="23029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373"/>
          <a:stretch/>
        </p:blipFill>
        <p:spPr>
          <a:xfrm rot="16200000">
            <a:off x="4038544" y="2517542"/>
            <a:ext cx="3804810" cy="789082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H="1">
            <a:off x="2539998" y="1174359"/>
            <a:ext cx="2758754" cy="0"/>
          </a:xfrm>
          <a:prstGeom prst="line">
            <a:avLst/>
          </a:prstGeom>
          <a:ln w="25400"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388558"/>
            <a:ext cx="8125294" cy="60623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060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lipart Polaroid Frame Draw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106" y="564520"/>
            <a:ext cx="5710471" cy="5710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598" y="2507952"/>
            <a:ext cx="3028483" cy="23029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704"/>
          <a:stretch/>
        </p:blipFill>
        <p:spPr>
          <a:xfrm rot="16200000">
            <a:off x="3848037" y="1996445"/>
            <a:ext cx="3890211" cy="19002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H="1">
            <a:off x="2084243" y="2859506"/>
            <a:ext cx="2758754" cy="0"/>
          </a:xfrm>
          <a:prstGeom prst="line">
            <a:avLst/>
          </a:prstGeom>
          <a:ln w="25400"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88558"/>
            <a:ext cx="8125294" cy="60623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0767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67901" y="2196144"/>
            <a:ext cx="2351527" cy="2351528"/>
            <a:chOff x="1352106" y="564520"/>
            <a:chExt cx="5710471" cy="5710473"/>
          </a:xfrm>
        </p:grpSpPr>
        <p:pic>
          <p:nvPicPr>
            <p:cNvPr id="10" name="Picture 2" descr="Clipart Polaroid Frame Drawi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2106" y="564520"/>
              <a:ext cx="5710471" cy="57104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7648" y="912198"/>
              <a:ext cx="3634565" cy="402537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4401"/>
            <a:stretch/>
          </p:blipFill>
          <p:spPr>
            <a:xfrm rot="16200000">
              <a:off x="4002239" y="2200027"/>
              <a:ext cx="3849290" cy="1430433"/>
            </a:xfrm>
            <a:prstGeom prst="rect">
              <a:avLst/>
            </a:prstGeom>
          </p:spPr>
        </p:pic>
        <p:cxnSp>
          <p:nvCxnSpPr>
            <p:cNvPr id="13" name="Straight Connector 12"/>
            <p:cNvCxnSpPr/>
            <p:nvPr/>
          </p:nvCxnSpPr>
          <p:spPr>
            <a:xfrm flipH="1">
              <a:off x="2539998" y="1174359"/>
              <a:ext cx="2758754" cy="0"/>
            </a:xfrm>
            <a:prstGeom prst="line">
              <a:avLst/>
            </a:prstGeom>
            <a:ln w="25400">
              <a:prstDash val="lg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2969214" y="2196144"/>
            <a:ext cx="2351635" cy="2351528"/>
            <a:chOff x="1516946" y="716920"/>
            <a:chExt cx="5710731" cy="5710473"/>
          </a:xfrm>
        </p:grpSpPr>
        <p:pic>
          <p:nvPicPr>
            <p:cNvPr id="15" name="Picture 2" descr="Clipart Polaroid Frame Drawi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7206" y="716920"/>
              <a:ext cx="5710471" cy="57104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6946" y="1054098"/>
              <a:ext cx="4591754" cy="413470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373"/>
            <a:stretch/>
          </p:blipFill>
          <p:spPr>
            <a:xfrm rot="16200000">
              <a:off x="4190944" y="2669942"/>
              <a:ext cx="3804810" cy="789082"/>
            </a:xfrm>
            <a:prstGeom prst="rect">
              <a:avLst/>
            </a:prstGeom>
          </p:spPr>
        </p:pic>
        <p:cxnSp>
          <p:nvCxnSpPr>
            <p:cNvPr id="18" name="Straight Connector 17"/>
            <p:cNvCxnSpPr/>
            <p:nvPr/>
          </p:nvCxnSpPr>
          <p:spPr>
            <a:xfrm flipH="1">
              <a:off x="2692398" y="1326759"/>
              <a:ext cx="2758754" cy="0"/>
            </a:xfrm>
            <a:prstGeom prst="line">
              <a:avLst/>
            </a:prstGeom>
            <a:ln w="25400">
              <a:prstDash val="lg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5570635" y="2196144"/>
            <a:ext cx="2351527" cy="2351528"/>
            <a:chOff x="1352106" y="564520"/>
            <a:chExt cx="5710471" cy="5710473"/>
          </a:xfrm>
        </p:grpSpPr>
        <p:pic>
          <p:nvPicPr>
            <p:cNvPr id="20" name="Picture 2" descr="Clipart Polaroid Frame Drawi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2106" y="564520"/>
              <a:ext cx="5710471" cy="57104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1598" y="2507952"/>
              <a:ext cx="3028483" cy="2302909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704"/>
            <a:stretch/>
          </p:blipFill>
          <p:spPr>
            <a:xfrm rot="16200000">
              <a:off x="3848037" y="1996445"/>
              <a:ext cx="3890211" cy="1900291"/>
            </a:xfrm>
            <a:prstGeom prst="rect">
              <a:avLst/>
            </a:prstGeom>
          </p:spPr>
        </p:pic>
        <p:cxnSp>
          <p:nvCxnSpPr>
            <p:cNvPr id="23" name="Straight Connector 22"/>
            <p:cNvCxnSpPr/>
            <p:nvPr/>
          </p:nvCxnSpPr>
          <p:spPr>
            <a:xfrm flipH="1">
              <a:off x="2084243" y="2859506"/>
              <a:ext cx="2758754" cy="0"/>
            </a:xfrm>
            <a:prstGeom prst="line">
              <a:avLst/>
            </a:prstGeom>
            <a:ln w="25400">
              <a:prstDash val="lg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78750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16025" y="722109"/>
            <a:ext cx="3825563" cy="3825564"/>
            <a:chOff x="1352106" y="564520"/>
            <a:chExt cx="5710471" cy="5710473"/>
          </a:xfrm>
        </p:grpSpPr>
        <p:pic>
          <p:nvPicPr>
            <p:cNvPr id="10" name="Picture 2" descr="Clipart Polaroid Frame Drawi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2106" y="564520"/>
              <a:ext cx="5710471" cy="57104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7648" y="912198"/>
              <a:ext cx="3634565" cy="402537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4401"/>
            <a:stretch/>
          </p:blipFill>
          <p:spPr>
            <a:xfrm rot="16200000">
              <a:off x="4002239" y="2200027"/>
              <a:ext cx="3849290" cy="1430433"/>
            </a:xfrm>
            <a:prstGeom prst="rect">
              <a:avLst/>
            </a:prstGeom>
          </p:spPr>
        </p:pic>
        <p:cxnSp>
          <p:nvCxnSpPr>
            <p:cNvPr id="13" name="Straight Connector 12"/>
            <p:cNvCxnSpPr/>
            <p:nvPr/>
          </p:nvCxnSpPr>
          <p:spPr>
            <a:xfrm flipH="1">
              <a:off x="2539998" y="1174359"/>
              <a:ext cx="2758754" cy="0"/>
            </a:xfrm>
            <a:prstGeom prst="line">
              <a:avLst/>
            </a:prstGeom>
            <a:ln w="25400">
              <a:prstDash val="lg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4208165" y="722110"/>
            <a:ext cx="3825738" cy="3825564"/>
            <a:chOff x="1516946" y="716920"/>
            <a:chExt cx="5710731" cy="5710473"/>
          </a:xfrm>
        </p:grpSpPr>
        <p:pic>
          <p:nvPicPr>
            <p:cNvPr id="15" name="Picture 2" descr="Clipart Polaroid Frame Drawi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7206" y="716920"/>
              <a:ext cx="5710471" cy="57104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6946" y="1054098"/>
              <a:ext cx="4591754" cy="413470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373"/>
            <a:stretch/>
          </p:blipFill>
          <p:spPr>
            <a:xfrm rot="16200000">
              <a:off x="4190944" y="2669942"/>
              <a:ext cx="3804810" cy="789082"/>
            </a:xfrm>
            <a:prstGeom prst="rect">
              <a:avLst/>
            </a:prstGeom>
          </p:spPr>
        </p:pic>
        <p:cxnSp>
          <p:nvCxnSpPr>
            <p:cNvPr id="18" name="Straight Connector 17"/>
            <p:cNvCxnSpPr/>
            <p:nvPr/>
          </p:nvCxnSpPr>
          <p:spPr>
            <a:xfrm flipH="1">
              <a:off x="2692398" y="1326759"/>
              <a:ext cx="2758754" cy="0"/>
            </a:xfrm>
            <a:prstGeom prst="line">
              <a:avLst/>
            </a:prstGeom>
            <a:ln w="25400">
              <a:prstDash val="lg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 rot="16200000">
            <a:off x="2677145" y="546180"/>
            <a:ext cx="1207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8 cm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 rot="16200000">
            <a:off x="6517356" y="542665"/>
            <a:ext cx="14669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15 cm</a:t>
            </a:r>
          </a:p>
        </p:txBody>
      </p:sp>
      <p:sp>
        <p:nvSpPr>
          <p:cNvPr id="2" name="Right Arrow 1"/>
          <p:cNvSpPr/>
          <p:nvPr/>
        </p:nvSpPr>
        <p:spPr>
          <a:xfrm>
            <a:off x="2364269" y="892377"/>
            <a:ext cx="672818" cy="48330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26"/>
          <p:cNvSpPr/>
          <p:nvPr/>
        </p:nvSpPr>
        <p:spPr>
          <a:xfrm>
            <a:off x="6477529" y="876870"/>
            <a:ext cx="672818" cy="48330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4704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11424 0.21875 C 0.1408 0.26597 0.14792 0.31805 0.13368 0.35949 C 0.11754 0.40625 0.08542 0.43241 0.04149 0.43842 L -0.15764 0.47153 " pathEditMode="relative" rAng="1440000" ptsTypes="AAAAA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8" y="2986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8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0.11441 0.21898 C 0.1408 0.26597 0.14792 0.31805 0.13368 0.35949 C 0.11754 0.40625 0.08542 0.43241 0.0415 0.43843 L -0.15764 0.47153 " pathEditMode="relative" rAng="1440000" ptsTypes="AAAAA">
                                      <p:cBhvr>
                                        <p:cTn id="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8" y="29861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4" grpId="1"/>
      <p:bldP spid="24" grpId="2"/>
      <p:bldP spid="26" grpId="0"/>
      <p:bldP spid="26" grpId="1"/>
      <p:bldP spid="26" grpId="2"/>
      <p:bldP spid="2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1, 2 and 3 on the worksheet</a:t>
            </a:r>
          </a:p>
        </p:txBody>
      </p:sp>
      <p:pic>
        <p:nvPicPr>
          <p:cNvPr id="5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BCDE7488-2267-4DC2-B9E9-3E7062B6E9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856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4801" y="120188"/>
            <a:ext cx="2485922" cy="3278445"/>
            <a:chOff x="2333905" y="3013680"/>
            <a:chExt cx="1734173" cy="251936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078"/>
            <a:stretch/>
          </p:blipFill>
          <p:spPr>
            <a:xfrm>
              <a:off x="2333905" y="3013680"/>
              <a:ext cx="1539595" cy="251936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 rot="20277314">
              <a:off x="3668028" y="3060608"/>
              <a:ext cx="400050" cy="107273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8194" name="Picture 2" descr="Free cartoon rocket ship clip art free rocket clipart free rocket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96211">
            <a:off x="-4424224" y="8964038"/>
            <a:ext cx="4010940" cy="40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ocket Clipart Re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51120">
            <a:off x="1273983" y="9199458"/>
            <a:ext cx="7181144" cy="7147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artoon Image Of Rocket - ClipArt Best | Spaceship clipart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63997">
            <a:off x="9144000" y="4868422"/>
            <a:ext cx="57150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5809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C 0.13767 0.44421 0.56389 -1.64074 0.70191 -1.19723 C 0.78802 -0.89699 0.96215 -1.16181 1.07413 -1.21158 C 1.18629 -1.26158 1.28819 -1.19607 1.37448 -1.4963 C 1.51285 -1.94098 1.52031 -0.39398 1.65833 -0.83889 " pathEditMode="relative" rAng="0" ptsTypes="AAAAA">
                                      <p:cBhvr>
                                        <p:cTn id="6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917" y="-7574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4.16334E-17 -4.07407E-6 L 4.16334E-17 0.0007 C -0.01389 -0.00601 -0.02778 -0.00949 -0.04097 -0.01851 C -0.08715 -0.05 -0.00608 -0.03009 -0.08194 -0.05555 C -0.0908 -0.05856 -0.09983 -0.06111 -0.10903 -0.06481 C -0.11493 -0.06759 -0.12083 -0.07176 -0.12708 -0.07407 C -0.14201 -0.08101 -0.15712 -0.0868 -0.1724 -0.09259 C -0.18872 -0.09907 -0.20538 -0.1081 -0.22205 -0.11111 L -0.27187 -0.12037 C -0.27795 -0.12338 -0.2842 -0.12638 -0.2901 -0.12963 C -0.29462 -0.1324 -0.29878 -0.13842 -0.30382 -0.13888 C -0.3533 -0.14467 -0.4033 -0.1449 -0.45312 -0.14814 C -0.45764 -0.15138 -0.46233 -0.15301 -0.46667 -0.1574 C -0.47153 -0.1625 -0.47517 -0.17152 -0.48021 -0.17592 C -0.48594 -0.18101 -0.49236 -0.18171 -0.49826 -0.18518 C -0.50729 -0.1912 -0.51632 -0.1993 -0.52552 -0.2037 C -0.5316 -0.20671 -0.5375 -0.20949 -0.54358 -0.21342 C -0.54809 -0.21574 -0.55243 -0.22083 -0.55712 -0.22222 C -0.56753 -0.22685 -0.5783 -0.22847 -0.58889 -0.23171 C -0.62135 -0.25393 -0.58073 -0.22685 -0.62049 -0.25 C -0.62517 -0.25277 -0.62951 -0.25763 -0.6342 -0.25949 C -0.64444 -0.26412 -0.65521 -0.26551 -0.6658 -0.26851 C -0.69705 -0.29004 -0.6592 -0.2662 -0.71562 -0.28703 C -0.72031 -0.28912 -0.72448 -0.29421 -0.72917 -0.29676 C -0.73524 -0.30023 -0.74132 -0.30231 -0.7474 -0.30555 C -0.80556 -0.34143 -0.75174 -0.30555 -0.78802 -0.34282 C -0.79219 -0.34722 -0.7974 -0.34791 -0.80174 -0.35185 C -0.8066 -0.35694 -0.81042 -0.36574 -0.81528 -0.3706 C -0.82622 -0.38194 -0.8401 -0.38287 -0.85139 -0.38912 C -0.86076 -0.39444 -0.86944 -0.40301 -0.87865 -0.40763 C -0.88472 -0.41064 -0.8908 -0.41342 -0.8967 -0.41689 C -0.90122 -0.41944 -0.90573 -0.42384 -0.91042 -0.42615 C -0.95833 -0.45416 -0.89115 -0.40995 -0.95556 -0.45393 L -0.96927 -0.46365 C -0.97378 -0.46643 -0.97882 -0.46713 -0.98281 -0.47245 L -1.0099 -0.50949 C -1.01302 -0.52801 -1.02014 -0.54583 -1.01892 -0.56527 C -1.01753 -0.59282 -1.01719 -0.62106 -1.01441 -0.64884 C -1.00677 -0.72847 -1.00903 -0.68009 -0.99635 -0.73194 C -0.98611 -0.77407 -0.99896 -0.74768 -0.98281 -0.7875 C -0.97865 -0.79768 -0.97326 -0.80509 -0.96927 -0.81527 C -0.95069 -0.86088 -0.97083 -0.82708 -0.94653 -0.8706 C -0.92656 -0.90671 -0.91944 -0.91458 -0.8967 -0.9449 L -0.88316 -0.96342 L -0.86962 -0.9824 C -0.86649 -0.99166 -0.86476 -1.00277 -0.86059 -1.00972 C -0.85226 -1.0243 -0.83333 -1.04699 -0.83333 -1.04652 C -0.8092 -1.12083 -0.84097 -1.03148 -0.81076 -1.09328 C -0.79566 -1.12384 -0.79635 -1.1412 -0.78351 -1.17638 C -0.77951 -1.1868 -0.77448 -1.19467 -0.76997 -1.2037 C -0.76493 -1.23518 -0.76528 -1.23657 -0.75642 -1.26875 C -0.75382 -1.27824 -0.74983 -1.2868 -0.7474 -1.29606 C -0.74531 -1.30486 -0.74514 -1.31551 -0.74288 -1.32407 C -0.7375 -1.34351 -0.73073 -1.36134 -0.72465 -1.38009 L -0.71562 -1.40787 C -0.68958 -1.48703 -0.72066 -1.38634 -0.70208 -1.46319 C -0.69965 -1.47291 -0.69306 -1.49097 -0.69306 -1.49051 L -0.6342 -1.76921 " pathEditMode="relative" rAng="0" ptsTypes="AAAAAAAAAAAAAAAAAAAAAAAAAAAAAAAAAAAAAAAAAAAAAAAAAAAAAAAAAA">
                                      <p:cBhvr>
                                        <p:cTn id="8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55" y="-884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4.44444E-6 0 L -0.02847 -2.5236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4" y="-12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01" y="-259619"/>
            <a:ext cx="2024049" cy="2859787"/>
          </a:xfrm>
          <a:prstGeom prst="rect">
            <a:avLst/>
          </a:prstGeom>
        </p:spPr>
      </p:pic>
      <p:pic>
        <p:nvPicPr>
          <p:cNvPr id="8194" name="Picture 2" descr="Free cartoon rocket ship clip art free rocket clipart free rocket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85694">
            <a:off x="813184" y="1315328"/>
            <a:ext cx="2604677" cy="2604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artoon Image Of Rocket - ClipArt Best | Spaceship clipart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56350">
            <a:off x="647036" y="4203804"/>
            <a:ext cx="1308917" cy="130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2082800" y="193515"/>
            <a:ext cx="6070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Rosie’s friend video calls her, she is very impressed and wants to know how big her rockets are.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290363" y="3620927"/>
            <a:ext cx="1681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28 cm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190342" y="5242470"/>
            <a:ext cx="1123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472574" y="5776063"/>
            <a:ext cx="1749758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479092" y="4061563"/>
            <a:ext cx="3471859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472574" y="2238666"/>
            <a:ext cx="3470400" cy="934313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766098" y="2419513"/>
            <a:ext cx="1320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28 cm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72574" y="4398132"/>
            <a:ext cx="1735200" cy="934313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105704" y="4558551"/>
            <a:ext cx="1123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0803" y="5604526"/>
            <a:ext cx="6940800" cy="934313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773633" y="5761169"/>
            <a:ext cx="1123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460802" y="4401013"/>
            <a:ext cx="6940800" cy="2140707"/>
            <a:chOff x="613203" y="4550532"/>
            <a:chExt cx="6940800" cy="2140707"/>
          </a:xfrm>
        </p:grpSpPr>
        <p:sp>
          <p:nvSpPr>
            <p:cNvPr id="48" name="Rectangle 47"/>
            <p:cNvSpPr/>
            <p:nvPr/>
          </p:nvSpPr>
          <p:spPr>
            <a:xfrm>
              <a:off x="624974" y="4550532"/>
              <a:ext cx="1735200" cy="934313"/>
            </a:xfrm>
            <a:prstGeom prst="rect">
              <a:avLst/>
            </a:prstGeom>
            <a:noFill/>
            <a:ln w="254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B44E6B0A-5D66-794E-AC76-3F54A01194FD}"/>
                </a:ext>
              </a:extLst>
            </p:cNvPr>
            <p:cNvSpPr txBox="1"/>
            <p:nvPr/>
          </p:nvSpPr>
          <p:spPr>
            <a:xfrm>
              <a:off x="1258104" y="4710951"/>
              <a:ext cx="13326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613203" y="5756926"/>
              <a:ext cx="6940800" cy="934313"/>
            </a:xfrm>
            <a:prstGeom prst="rect">
              <a:avLst/>
            </a:prstGeom>
            <a:noFill/>
            <a:ln w="254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B44E6B0A-5D66-794E-AC76-3F54A01194FD}"/>
                </a:ext>
              </a:extLst>
            </p:cNvPr>
            <p:cNvSpPr txBox="1"/>
            <p:nvPr/>
          </p:nvSpPr>
          <p:spPr>
            <a:xfrm>
              <a:off x="3926033" y="5913569"/>
              <a:ext cx="11239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</p:grpSp>
      <p:pic>
        <p:nvPicPr>
          <p:cNvPr id="8196" name="Picture 4" descr="Rocket Clipart Re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32699">
            <a:off x="1119924" y="1465005"/>
            <a:ext cx="5217575" cy="519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770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1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9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13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3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4.81481E-6 L 0.00035 -0.13264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6644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6" grpId="0"/>
      <p:bldP spid="16" grpId="1"/>
      <p:bldP spid="22" grpId="0" uiExpand="1" build="p"/>
      <p:bldP spid="22" grpId="1" build="allAtOnce"/>
      <p:bldP spid="36" grpId="0" animBg="1"/>
      <p:bldP spid="43" grpId="0"/>
      <p:bldP spid="44" grpId="0" animBg="1"/>
      <p:bldP spid="44" grpId="1" animBg="1"/>
      <p:bldP spid="45" grpId="0"/>
      <p:bldP spid="45" grpId="1"/>
      <p:bldP spid="46" grpId="0" animBg="1"/>
      <p:bldP spid="46" grpId="1" animBg="1"/>
      <p:bldP spid="47" grpId="0"/>
      <p:bldP spid="4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880898" y="1311175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25020" y="1359648"/>
            <a:ext cx="441445" cy="3620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01" y="-259619"/>
            <a:ext cx="2024049" cy="2859787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472574" y="2238666"/>
            <a:ext cx="3470400" cy="934313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544603" y="2419513"/>
            <a:ext cx="1592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28 cm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72574" y="3458332"/>
            <a:ext cx="1735200" cy="934313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105704" y="3618751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0803" y="4664726"/>
            <a:ext cx="6940800" cy="934313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773633" y="4821369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92918" y="2407726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92918" y="3626465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4"/>
                </a:solidFill>
                <a:latin typeface="Comic Sans MS" panose="030F0702030302020204" pitchFamily="66" charset="0"/>
              </a:rPr>
              <a:t>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92918" y="4831012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6129303" y="1313335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8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6411878" y="1778678"/>
            <a:ext cx="350567" cy="6027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5687718" y="1798968"/>
            <a:ext cx="303200" cy="595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880898" y="1309221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28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5671162" y="2799721"/>
            <a:ext cx="0" cy="3855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6928344" y="2779280"/>
            <a:ext cx="0" cy="3855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320873" y="3079995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6643019" y="3079995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16</a:t>
            </a:r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5691761" y="3584360"/>
            <a:ext cx="350567" cy="6027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H="1">
            <a:off x="6527522" y="3566195"/>
            <a:ext cx="303200" cy="595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6185991" y="4097337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958373" y="4105831"/>
            <a:ext cx="615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9950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0.06146 0.1416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3" y="708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6 L -0.06128 0.1453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7" grpId="2"/>
      <p:bldP spid="39" grpId="0"/>
      <p:bldP spid="52" grpId="0"/>
      <p:bldP spid="53" grpId="0"/>
      <p:bldP spid="56" grpId="0"/>
      <p:bldP spid="5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881691" y="1311175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25020" y="1359648"/>
            <a:ext cx="441445" cy="3620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01" y="-259619"/>
            <a:ext cx="2024049" cy="2859787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472574" y="2238666"/>
            <a:ext cx="3470400" cy="934313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544603" y="2419513"/>
            <a:ext cx="1566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28 cm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72574" y="3458332"/>
            <a:ext cx="1735200" cy="934313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105704" y="3618751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0803" y="4664726"/>
            <a:ext cx="6940800" cy="934313"/>
          </a:xfrm>
          <a:prstGeom prst="rect">
            <a:avLst/>
          </a:prstGeom>
          <a:noFill/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222873" y="4831011"/>
            <a:ext cx="1692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56 cm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92918" y="2407726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92918" y="3626465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4"/>
                </a:solidFill>
                <a:latin typeface="Comic Sans MS" panose="030F0702030302020204" pitchFamily="66" charset="0"/>
              </a:rPr>
              <a:t>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92918" y="4831012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6129304" y="1313335"/>
            <a:ext cx="435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8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6442851" y="1770807"/>
            <a:ext cx="350567" cy="6027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5674263" y="1782536"/>
            <a:ext cx="303200" cy="595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5584049" y="2779280"/>
            <a:ext cx="0" cy="3855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6820394" y="2779280"/>
            <a:ext cx="0" cy="3855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309555" y="3093355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6618134" y="3093354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</a:t>
            </a:r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5696226" y="3579693"/>
            <a:ext cx="350567" cy="6027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H="1">
            <a:off x="6528508" y="3597407"/>
            <a:ext cx="303200" cy="595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6129587" y="4097337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950156" y="4100257"/>
            <a:ext cx="615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657987" y="3611037"/>
            <a:ext cx="1549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14 cm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880898" y="1309221"/>
            <a:ext cx="1123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191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22222E-6 L 0.05087 0.1451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5" y="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-0.06788 0.144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12" grpId="0" animBg="1"/>
      <p:bldP spid="45" grpId="0"/>
      <p:bldP spid="27" grpId="0"/>
      <p:bldP spid="27" grpId="1"/>
      <p:bldP spid="52" grpId="0"/>
      <p:bldP spid="53" grpId="0"/>
      <p:bldP spid="56" grpId="0"/>
      <p:bldP spid="5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final question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586512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|5.4|4.8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|4.3|4.3|1|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9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8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6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9|60|2|1.4|3.9|4.5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5.9|3.5|9.7|25.9|22|8.7|9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18.5|1.4|2.1|10.3|3.9|8.5|10.9|8.8|1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3.4|0.9|2|10.3|0.9|3.7|21.5|1.4|1.2|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13902</TotalTime>
  <Words>137</Words>
  <Application>Microsoft Office PowerPoint</Application>
  <PresentationFormat>On-screen Show (4:3)</PresentationFormat>
  <Paragraphs>60</Paragraphs>
  <Slides>18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1, 2 and 3 on the worksheet</vt:lpstr>
      <vt:lpstr>PowerPoint Presentation</vt:lpstr>
      <vt:lpstr>PowerPoint Presentation</vt:lpstr>
      <vt:lpstr>PowerPoint Presentation</vt:lpstr>
      <vt:lpstr>PowerPoint Presentation</vt:lpstr>
      <vt:lpstr>Have a go at the final question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259</cp:revision>
  <dcterms:created xsi:type="dcterms:W3CDTF">2019-07-05T11:02:13Z</dcterms:created>
  <dcterms:modified xsi:type="dcterms:W3CDTF">2021-04-15T11:46:55Z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