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1" r:id="rId16"/>
    <p:sldId id="317" r:id="rId17"/>
    <p:sldId id="316" r:id="rId18"/>
    <p:sldId id="301" r:id="rId19"/>
    <p:sldId id="318" r:id="rId20"/>
    <p:sldId id="319" r:id="rId21"/>
    <p:sldId id="320" r:id="rId22"/>
    <p:sldId id="308" r:id="rId23"/>
    <p:sldId id="300" r:id="rId24"/>
    <p:sldId id="32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77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100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9C2FCDA-1FE5-44B6-A972-E9F0C3EF0954}"/>
    <pc:docChg chg="modSld">
      <pc:chgData name="James Clegg" userId="c6df1435-7a36-4b38-be4d-16e68e91152f" providerId="ADAL" clId="{59C2FCDA-1FE5-44B6-A972-E9F0C3EF0954}" dt="2020-12-14T19:29:28.159" v="2" actId="14100"/>
      <pc:docMkLst>
        <pc:docMk/>
      </pc:docMkLst>
      <pc:sldChg chg="modSp">
        <pc:chgData name="James Clegg" userId="c6df1435-7a36-4b38-be4d-16e68e91152f" providerId="ADAL" clId="{59C2FCDA-1FE5-44B6-A972-E9F0C3EF0954}" dt="2020-12-14T19:29:28.159" v="2" actId="14100"/>
        <pc:sldMkLst>
          <pc:docMk/>
          <pc:sldMk cId="3939627984" sldId="300"/>
        </pc:sldMkLst>
        <pc:spChg chg="mod">
          <ac:chgData name="James Clegg" userId="c6df1435-7a36-4b38-be4d-16e68e91152f" providerId="ADAL" clId="{59C2FCDA-1FE5-44B6-A972-E9F0C3EF0954}" dt="2020-12-14T19:29:28.159" v="2" actId="14100"/>
          <ac:spMkLst>
            <pc:docMk/>
            <pc:sldMk cId="3939627984" sldId="300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084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These are number bonds for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this? thirteen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10821" y="351016"/>
            <a:ext cx="1888867" cy="911765"/>
            <a:chOff x="2189669" y="4062954"/>
            <a:chExt cx="1888867" cy="91176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8221" y="3574403"/>
              <a:ext cx="911764" cy="1888867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43952" y="4062954"/>
              <a:ext cx="327547" cy="6730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133020" y="2105127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55238" y="207283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2739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6808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288321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These are number bonds for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this? thirteen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10821" y="351016"/>
            <a:ext cx="1888867" cy="911765"/>
            <a:chOff x="2189669" y="4062954"/>
            <a:chExt cx="1888867" cy="91176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8221" y="3574403"/>
              <a:ext cx="911764" cy="1888867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43952" y="4062954"/>
              <a:ext cx="327547" cy="6730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133020" y="2105127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55238" y="207283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2739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6808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03311" y="33672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7727" y="516763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62978" y="46283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97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1691344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2" y="2442005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2" y="319266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512" y="394332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7512" y="4693989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178" y="1406148"/>
            <a:ext cx="1304164" cy="27017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538" y="3432477"/>
            <a:ext cx="1304164" cy="27017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677" y="1406148"/>
            <a:ext cx="1304164" cy="2701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862" y="1376525"/>
            <a:ext cx="1304164" cy="27017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968" y="3432477"/>
            <a:ext cx="1304164" cy="27017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680" y="73195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7831" y="264013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360" y="3367758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78134" y="150072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72045" y="353366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058" y="1404991"/>
            <a:ext cx="2083554" cy="9165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3830" y="1407458"/>
            <a:ext cx="2083554" cy="9165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360" y="4427204"/>
            <a:ext cx="2083554" cy="9165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9326" y="4427204"/>
            <a:ext cx="2083554" cy="9165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72045" y="4427204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58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26025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6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680" y="73195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7831" y="264013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58" y="1392970"/>
            <a:ext cx="2083554" cy="9165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058" y="3367758"/>
            <a:ext cx="2083554" cy="9165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58" y="4411203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78134" y="150072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8491" y="1392970"/>
            <a:ext cx="2083554" cy="9165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4580" y="4411203"/>
            <a:ext cx="2083554" cy="91659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72045" y="359800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94553" y="4577112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67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0.25416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6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834" y="3026414"/>
            <a:ext cx="2077898" cy="208014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14908" y="36311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23573" y="1577486"/>
            <a:ext cx="2794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36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42180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9492" y="42180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62143" y="3216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39812" y="43924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10689" y="438542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553" y="1442355"/>
            <a:ext cx="2083554" cy="916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077" y="1442355"/>
            <a:ext cx="2083554" cy="916594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976159"/>
              </p:ext>
            </p:extLst>
          </p:nvPr>
        </p:nvGraphicFramePr>
        <p:xfrm>
          <a:off x="4390600" y="3645208"/>
          <a:ext cx="3509657" cy="1082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2114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40049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3800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824" y="3129071"/>
            <a:ext cx="2801201" cy="2080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8447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82415" y="916604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16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34161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57464" y="3438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1766" y="33269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96480" y="45624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67982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53" y="1428359"/>
            <a:ext cx="2083554" cy="916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1077" y="1442355"/>
            <a:ext cx="2083554" cy="9165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608" y="525761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07050" y="28256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77835" y="342595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46007" y="48371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64940" y="48197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07050" y="424670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22894" y="378960"/>
            <a:ext cx="2794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834230"/>
              </p:ext>
            </p:extLst>
          </p:nvPr>
        </p:nvGraphicFramePr>
        <p:xfrm>
          <a:off x="4320357" y="2865712"/>
          <a:ext cx="3744023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11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529431664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786380"/>
              </p:ext>
            </p:extLst>
          </p:nvPr>
        </p:nvGraphicFramePr>
        <p:xfrm>
          <a:off x="4304084" y="4262098"/>
          <a:ext cx="3744023" cy="10518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017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09845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0473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3" grpId="0"/>
      <p:bldP spid="25" grpId="0"/>
      <p:bldP spid="29" grpId="0"/>
      <p:bldP spid="30" grpId="0"/>
      <p:bldP spid="31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824" y="3129071"/>
            <a:ext cx="2801201" cy="2080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8447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6162" y="918322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35798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25017" y="35798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1766" y="33269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96480" y="45624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67982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608" y="525761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07050" y="29893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20938" y="3579887"/>
            <a:ext cx="156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46007" y="494638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21650" y="49562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07050" y="44104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 flipV="1">
            <a:off x="1062608" y="1442891"/>
            <a:ext cx="2083554" cy="9165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8003" y="1442891"/>
            <a:ext cx="2083554" cy="916594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220894" y="469703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419530"/>
              </p:ext>
            </p:extLst>
          </p:nvPr>
        </p:nvGraphicFramePr>
        <p:xfrm>
          <a:off x="4388597" y="3013899"/>
          <a:ext cx="3509657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4828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387286">
                  <a:extLst>
                    <a:ext uri="{9D8B030D-6E8A-4147-A177-3AD203B41FA5}">
                      <a16:colId xmlns:a16="http://schemas.microsoft.com/office/drawing/2014/main" val="529431664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614874"/>
              </p:ext>
            </p:extLst>
          </p:nvPr>
        </p:nvGraphicFramePr>
        <p:xfrm>
          <a:off x="4388596" y="4401669"/>
          <a:ext cx="3509657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2114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2809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3" grpId="0"/>
      <p:bldP spid="25" grpId="0"/>
      <p:bldP spid="29" grpId="0"/>
      <p:bldP spid="30" grpId="0"/>
      <p:bldP spid="31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8968" y="1517998"/>
            <a:ext cx="1644428" cy="1151099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2311940" y="599089"/>
            <a:ext cx="5207493" cy="1494459"/>
          </a:xfrm>
          <a:prstGeom prst="wedgeRoundRectCallout">
            <a:avLst>
              <a:gd name="adj1" fmla="val -56860"/>
              <a:gd name="adj2" fmla="val 21562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311940" y="653820"/>
            <a:ext cx="51846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going to practise my number bonds to 20 by using my number bonds to 10!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66281" y="232226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66281" y="3072928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66281" y="3823589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66281" y="4574250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66281" y="5324912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0169576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9.3|11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4|1.3|2.6|1.2|1.1|3|0.6|1.6|2|2.4|1.2|3.8|1.1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8|0.9|1|2.3|6.3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|2.4|0.7|15.3|6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6.4|6.1|9.6|3.9|1.6|2.2|8.8|4.7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3|4.4|12.1|1.7|4|4.5|9.9|1.5|1.9|2.3|4.1|2.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6|24.2|9.6|1.5|3.4|2.6|6.8|1.3|2.4|2.6|6.5|1.8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6.9|3.6|1.2|2.7|1.3|2.7|1.7|2|2.3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4089</TotalTime>
  <Words>293</Words>
  <Application>Microsoft Office PowerPoint</Application>
  <PresentationFormat>On-screen Show (4:3)</PresentationFormat>
  <Paragraphs>95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 on the worksheet</vt:lpstr>
      <vt:lpstr>PowerPoint Presentation</vt:lpstr>
      <vt:lpstr>Have a go at question 4 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230</cp:revision>
  <dcterms:created xsi:type="dcterms:W3CDTF">2019-07-05T11:02:13Z</dcterms:created>
  <dcterms:modified xsi:type="dcterms:W3CDTF">2020-12-14T19:29:44Z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