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7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6464C-3104-4B3E-BA38-2C54CFB24A76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3C339-72F1-4D9E-9849-2A60D9C94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3361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6464C-3104-4B3E-BA38-2C54CFB24A76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3C339-72F1-4D9E-9849-2A60D9C94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65885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6464C-3104-4B3E-BA38-2C54CFB24A76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3C339-72F1-4D9E-9849-2A60D9C94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41052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6464C-3104-4B3E-BA38-2C54CFB24A76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3C339-72F1-4D9E-9849-2A60D9C94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5930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6464C-3104-4B3E-BA38-2C54CFB24A76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3C339-72F1-4D9E-9849-2A60D9C94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9044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6464C-3104-4B3E-BA38-2C54CFB24A76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3C339-72F1-4D9E-9849-2A60D9C94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1751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6464C-3104-4B3E-BA38-2C54CFB24A76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3C339-72F1-4D9E-9849-2A60D9C94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2661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6464C-3104-4B3E-BA38-2C54CFB24A76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3C339-72F1-4D9E-9849-2A60D9C94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06947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6464C-3104-4B3E-BA38-2C54CFB24A76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3C339-72F1-4D9E-9849-2A60D9C94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454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6464C-3104-4B3E-BA38-2C54CFB24A76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3C339-72F1-4D9E-9849-2A60D9C94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85568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6464C-3104-4B3E-BA38-2C54CFB24A76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3C339-72F1-4D9E-9849-2A60D9C94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70866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06464C-3104-4B3E-BA38-2C54CFB24A76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83C339-72F1-4D9E-9849-2A60D9C94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95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6523" y="727767"/>
            <a:ext cx="1567934" cy="122437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65179" y="527257"/>
            <a:ext cx="2975700" cy="4001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Twinkl Precursive" panose="02000000000000000000" pitchFamily="2" charset="0"/>
              </a:rPr>
              <a:t>He reached </a:t>
            </a:r>
            <a:r>
              <a:rPr lang="en-GB" sz="1000" dirty="0" smtClean="0">
                <a:latin typeface="Twinkl Precursive" panose="02000000000000000000" pitchFamily="2" charset="0"/>
              </a:rPr>
              <a:t>the sea and started to swim.</a:t>
            </a:r>
            <a:endParaRPr lang="en-GB" sz="1000" dirty="0">
              <a:latin typeface="Twinkl Precursive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804556" y="361190"/>
            <a:ext cx="1188720" cy="113235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4910809" y="1554844"/>
            <a:ext cx="3246121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GB" sz="1200" dirty="0">
              <a:latin typeface="Twinkl Precursive" panose="02000000000000000000" pitchFamily="2" charset="0"/>
            </a:endParaRPr>
          </a:p>
          <a:p>
            <a:r>
              <a:rPr lang="en-GB" sz="1200" dirty="0" smtClean="0">
                <a:latin typeface="Twinkl Precursive" panose="02000000000000000000" pitchFamily="2" charset="0"/>
              </a:rPr>
              <a:t>Adjective </a:t>
            </a:r>
            <a:r>
              <a:rPr lang="en-GB" sz="1000" dirty="0" smtClean="0">
                <a:latin typeface="Twinkl Precursive" panose="02000000000000000000" pitchFamily="2" charset="0"/>
              </a:rPr>
              <a:t>: __________________________</a:t>
            </a:r>
            <a:endParaRPr lang="en-GB" sz="1000" dirty="0">
              <a:latin typeface="Twinkl Precursive" panose="020000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538649" y="318341"/>
            <a:ext cx="1188720" cy="113235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8269758" y="1582150"/>
            <a:ext cx="3246121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GB" sz="1200" dirty="0">
              <a:latin typeface="Twinkl Precursive" panose="02000000000000000000" pitchFamily="2" charset="0"/>
            </a:endParaRPr>
          </a:p>
          <a:p>
            <a:r>
              <a:rPr lang="en-GB" sz="1200" dirty="0" smtClean="0">
                <a:latin typeface="Twinkl Precursive" panose="02000000000000000000" pitchFamily="2" charset="0"/>
              </a:rPr>
              <a:t>Adjective </a:t>
            </a:r>
            <a:r>
              <a:rPr lang="en-GB" sz="1000" dirty="0" smtClean="0">
                <a:latin typeface="Twinkl Precursive" panose="02000000000000000000" pitchFamily="2" charset="0"/>
              </a:rPr>
              <a:t>: __________________________</a:t>
            </a:r>
            <a:endParaRPr lang="en-GB" sz="1000" dirty="0">
              <a:latin typeface="Twinkl Precursive" panose="02000000000000000000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624853" y="2785342"/>
            <a:ext cx="1188720" cy="113235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439399" y="3978995"/>
            <a:ext cx="3246121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GB" sz="1200" dirty="0">
              <a:latin typeface="Twinkl Precursive" panose="02000000000000000000" pitchFamily="2" charset="0"/>
            </a:endParaRPr>
          </a:p>
          <a:p>
            <a:r>
              <a:rPr lang="en-GB" sz="1200" dirty="0" smtClean="0">
                <a:latin typeface="Twinkl Precursive" panose="02000000000000000000" pitchFamily="2" charset="0"/>
              </a:rPr>
              <a:t>Adjective </a:t>
            </a:r>
            <a:r>
              <a:rPr lang="en-GB" sz="1000" dirty="0" smtClean="0">
                <a:latin typeface="Twinkl Precursive" panose="02000000000000000000" pitchFamily="2" charset="0"/>
              </a:rPr>
              <a:t>: __________________________</a:t>
            </a:r>
            <a:endParaRPr lang="en-GB" sz="1000" dirty="0">
              <a:latin typeface="Twinkl Precursive" panose="02000000000000000000" pitchFamily="2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385208" y="5989479"/>
            <a:ext cx="3246121" cy="64633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GB" sz="1200" dirty="0" smtClean="0">
              <a:latin typeface="Twinkl Precursive" panose="02000000000000000000" pitchFamily="2" charset="0"/>
            </a:endParaRPr>
          </a:p>
          <a:p>
            <a:endParaRPr lang="en-GB" sz="1200" dirty="0">
              <a:latin typeface="Twinkl Precursive" panose="02000000000000000000" pitchFamily="2" charset="0"/>
            </a:endParaRPr>
          </a:p>
          <a:p>
            <a:r>
              <a:rPr lang="en-GB" sz="1200" dirty="0" smtClean="0">
                <a:latin typeface="Twinkl Precursive" panose="02000000000000000000" pitchFamily="2" charset="0"/>
              </a:rPr>
              <a:t>Adjective </a:t>
            </a:r>
            <a:r>
              <a:rPr lang="en-GB" sz="1000" dirty="0" smtClean="0">
                <a:latin typeface="Twinkl Precursive" panose="02000000000000000000" pitchFamily="2" charset="0"/>
              </a:rPr>
              <a:t>: __________________________</a:t>
            </a:r>
            <a:endParaRPr lang="en-GB" sz="1000" dirty="0">
              <a:latin typeface="Twinkl Precursive" panose="02000000000000000000" pitchFamily="2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702585" y="2766886"/>
            <a:ext cx="1188720" cy="113235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4518924" y="3960540"/>
            <a:ext cx="3246121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GB" sz="1200" dirty="0">
              <a:latin typeface="Twinkl Precursive" panose="02000000000000000000" pitchFamily="2" charset="0"/>
            </a:endParaRPr>
          </a:p>
          <a:p>
            <a:r>
              <a:rPr lang="en-GB" sz="1200" dirty="0" smtClean="0">
                <a:latin typeface="Twinkl Precursive" panose="02000000000000000000" pitchFamily="2" charset="0"/>
              </a:rPr>
              <a:t>Adjective </a:t>
            </a:r>
            <a:r>
              <a:rPr lang="en-GB" sz="1000" dirty="0" smtClean="0">
                <a:latin typeface="Twinkl Precursive" panose="02000000000000000000" pitchFamily="2" charset="0"/>
              </a:rPr>
              <a:t>: __________________________</a:t>
            </a:r>
            <a:endParaRPr lang="en-GB" sz="1000" dirty="0">
              <a:latin typeface="Twinkl Precursive" panose="02000000000000000000" pitchFamily="2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644124" y="2740674"/>
            <a:ext cx="1188720" cy="113235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8269758" y="3937312"/>
            <a:ext cx="3246121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GB" sz="1200" dirty="0">
              <a:latin typeface="Twinkl Precursive" panose="02000000000000000000" pitchFamily="2" charset="0"/>
            </a:endParaRPr>
          </a:p>
          <a:p>
            <a:r>
              <a:rPr lang="en-GB" sz="1200" dirty="0" smtClean="0">
                <a:latin typeface="Twinkl Precursive" panose="02000000000000000000" pitchFamily="2" charset="0"/>
              </a:rPr>
              <a:t>Adjective </a:t>
            </a:r>
            <a:r>
              <a:rPr lang="en-GB" sz="1000" dirty="0" smtClean="0">
                <a:latin typeface="Twinkl Precursive" panose="02000000000000000000" pitchFamily="2" charset="0"/>
              </a:rPr>
              <a:t>: __________________________</a:t>
            </a:r>
            <a:endParaRPr lang="en-GB" sz="1000" dirty="0">
              <a:latin typeface="Twinkl Precursive" panose="02000000000000000000" pitchFamily="2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624853" y="4930594"/>
            <a:ext cx="1188720" cy="113235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326571" y="6183551"/>
            <a:ext cx="3246121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GB" sz="1200" dirty="0">
              <a:latin typeface="Twinkl Precursive" panose="02000000000000000000" pitchFamily="2" charset="0"/>
            </a:endParaRPr>
          </a:p>
          <a:p>
            <a:r>
              <a:rPr lang="en-GB" sz="1200" dirty="0" smtClean="0">
                <a:latin typeface="Twinkl Precursive" panose="02000000000000000000" pitchFamily="2" charset="0"/>
              </a:rPr>
              <a:t>Adjective </a:t>
            </a:r>
            <a:r>
              <a:rPr lang="en-GB" sz="1000" dirty="0" smtClean="0">
                <a:latin typeface="Twinkl Precursive" panose="02000000000000000000" pitchFamily="2" charset="0"/>
              </a:rPr>
              <a:t>: __________________________</a:t>
            </a:r>
            <a:endParaRPr lang="en-GB" sz="1000" dirty="0">
              <a:latin typeface="Twinkl Precursive" panose="02000000000000000000" pitchFamily="2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5702585" y="4930595"/>
            <a:ext cx="1188720" cy="113235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/>
          <p:cNvSpPr txBox="1"/>
          <p:nvPr/>
        </p:nvSpPr>
        <p:spPr>
          <a:xfrm>
            <a:off x="4512069" y="6202008"/>
            <a:ext cx="3246121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GB" sz="1200" dirty="0">
              <a:latin typeface="Twinkl Precursive" panose="02000000000000000000" pitchFamily="2" charset="0"/>
            </a:endParaRPr>
          </a:p>
          <a:p>
            <a:r>
              <a:rPr lang="en-GB" sz="1200" dirty="0" smtClean="0">
                <a:latin typeface="Twinkl Precursive" panose="02000000000000000000" pitchFamily="2" charset="0"/>
              </a:rPr>
              <a:t>Adjective </a:t>
            </a:r>
            <a:r>
              <a:rPr lang="en-GB" sz="1000" dirty="0" smtClean="0">
                <a:latin typeface="Twinkl Precursive" panose="02000000000000000000" pitchFamily="2" charset="0"/>
              </a:rPr>
              <a:t>: __________________________</a:t>
            </a:r>
            <a:endParaRPr lang="en-GB" sz="1000" dirty="0">
              <a:latin typeface="Twinkl Precursive" panose="02000000000000000000" pitchFamily="2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644625" y="4930593"/>
            <a:ext cx="1188720" cy="113235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513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10" grpId="0" animBg="1"/>
      <p:bldP spid="14" grpId="0" animBg="1"/>
      <p:bldP spid="16" grpId="0" animBg="1"/>
      <p:bldP spid="19" grpId="0" animBg="1"/>
      <p:bldP spid="21" grpId="0" animBg="1"/>
      <p:bldP spid="23" grpId="0" animBg="1"/>
      <p:bldP spid="2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6523" y="727767"/>
            <a:ext cx="1567934" cy="122437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65179" y="527257"/>
            <a:ext cx="2975700" cy="4001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Twinkl Precursive" panose="02000000000000000000" pitchFamily="2" charset="0"/>
              </a:rPr>
              <a:t>He reached </a:t>
            </a:r>
            <a:r>
              <a:rPr lang="en-GB" sz="1000" dirty="0" smtClean="0">
                <a:latin typeface="Twinkl Precursive" panose="02000000000000000000" pitchFamily="2" charset="0"/>
              </a:rPr>
              <a:t>the sea and started to swim.</a:t>
            </a:r>
            <a:endParaRPr lang="en-GB" sz="1000" dirty="0">
              <a:latin typeface="Twinkl Precursive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804556" y="361190"/>
            <a:ext cx="1188720" cy="113235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4910809" y="1554844"/>
            <a:ext cx="3246121" cy="8309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GB" sz="1200" dirty="0" smtClean="0">
              <a:latin typeface="Twinkl Precursive" panose="02000000000000000000" pitchFamily="2" charset="0"/>
            </a:endParaRPr>
          </a:p>
          <a:p>
            <a:r>
              <a:rPr lang="en-GB" sz="1200" dirty="0" smtClean="0">
                <a:latin typeface="Twinkl Precursive" panose="02000000000000000000" pitchFamily="2" charset="0"/>
              </a:rPr>
              <a:t>Time Word: _____________________ </a:t>
            </a:r>
          </a:p>
          <a:p>
            <a:endParaRPr lang="en-GB" sz="1200" dirty="0">
              <a:latin typeface="Twinkl Precursive" panose="02000000000000000000" pitchFamily="2" charset="0"/>
            </a:endParaRPr>
          </a:p>
          <a:p>
            <a:r>
              <a:rPr lang="en-GB" sz="1200" dirty="0" smtClean="0">
                <a:latin typeface="Twinkl Precursive" panose="02000000000000000000" pitchFamily="2" charset="0"/>
              </a:rPr>
              <a:t>Adjective </a:t>
            </a:r>
            <a:r>
              <a:rPr lang="en-GB" sz="1000" dirty="0" smtClean="0">
                <a:latin typeface="Twinkl Precursive" panose="02000000000000000000" pitchFamily="2" charset="0"/>
              </a:rPr>
              <a:t>: __________________________</a:t>
            </a:r>
            <a:endParaRPr lang="en-GB" sz="1000" dirty="0">
              <a:latin typeface="Twinkl Precursive" panose="020000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538649" y="318341"/>
            <a:ext cx="1188720" cy="113235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8269758" y="1582150"/>
            <a:ext cx="3246121" cy="8309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GB" sz="1200" dirty="0" smtClean="0">
              <a:latin typeface="Twinkl Precursive" panose="02000000000000000000" pitchFamily="2" charset="0"/>
            </a:endParaRPr>
          </a:p>
          <a:p>
            <a:r>
              <a:rPr lang="en-GB" sz="1200" dirty="0" smtClean="0">
                <a:latin typeface="Twinkl Precursive" panose="02000000000000000000" pitchFamily="2" charset="0"/>
              </a:rPr>
              <a:t>Time Word: _____________________ </a:t>
            </a:r>
          </a:p>
          <a:p>
            <a:endParaRPr lang="en-GB" sz="1200" dirty="0">
              <a:latin typeface="Twinkl Precursive" panose="02000000000000000000" pitchFamily="2" charset="0"/>
            </a:endParaRPr>
          </a:p>
          <a:p>
            <a:r>
              <a:rPr lang="en-GB" sz="1200" dirty="0" smtClean="0">
                <a:latin typeface="Twinkl Precursive" panose="02000000000000000000" pitchFamily="2" charset="0"/>
              </a:rPr>
              <a:t>Adjective </a:t>
            </a:r>
            <a:r>
              <a:rPr lang="en-GB" sz="1000" dirty="0" smtClean="0">
                <a:latin typeface="Twinkl Precursive" panose="02000000000000000000" pitchFamily="2" charset="0"/>
              </a:rPr>
              <a:t>: __________________________</a:t>
            </a:r>
            <a:endParaRPr lang="en-GB" sz="1000" dirty="0">
              <a:latin typeface="Twinkl Precursive" panose="02000000000000000000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624853" y="2785342"/>
            <a:ext cx="1188720" cy="113235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439399" y="3978995"/>
            <a:ext cx="3246121" cy="8309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GB" sz="1200" dirty="0" smtClean="0">
              <a:latin typeface="Twinkl Precursive" panose="02000000000000000000" pitchFamily="2" charset="0"/>
            </a:endParaRPr>
          </a:p>
          <a:p>
            <a:r>
              <a:rPr lang="en-GB" sz="1200" dirty="0" smtClean="0">
                <a:latin typeface="Twinkl Precursive" panose="02000000000000000000" pitchFamily="2" charset="0"/>
              </a:rPr>
              <a:t>Time Word: _____________________ </a:t>
            </a:r>
          </a:p>
          <a:p>
            <a:endParaRPr lang="en-GB" sz="1200" dirty="0">
              <a:latin typeface="Twinkl Precursive" panose="02000000000000000000" pitchFamily="2" charset="0"/>
            </a:endParaRPr>
          </a:p>
          <a:p>
            <a:r>
              <a:rPr lang="en-GB" sz="1200" dirty="0" smtClean="0">
                <a:latin typeface="Twinkl Precursive" panose="02000000000000000000" pitchFamily="2" charset="0"/>
              </a:rPr>
              <a:t>Adjective </a:t>
            </a:r>
            <a:r>
              <a:rPr lang="en-GB" sz="1000" dirty="0" smtClean="0">
                <a:latin typeface="Twinkl Precursive" panose="02000000000000000000" pitchFamily="2" charset="0"/>
              </a:rPr>
              <a:t>: __________________________</a:t>
            </a:r>
            <a:endParaRPr lang="en-GB" sz="1000" dirty="0">
              <a:latin typeface="Twinkl Precursive" panose="02000000000000000000" pitchFamily="2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385208" y="5989479"/>
            <a:ext cx="3246121" cy="8309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GB" sz="1200" dirty="0" smtClean="0">
              <a:latin typeface="Twinkl Precursive" panose="02000000000000000000" pitchFamily="2" charset="0"/>
            </a:endParaRPr>
          </a:p>
          <a:p>
            <a:r>
              <a:rPr lang="en-GB" sz="1200" dirty="0" smtClean="0">
                <a:latin typeface="Twinkl Precursive" panose="02000000000000000000" pitchFamily="2" charset="0"/>
              </a:rPr>
              <a:t>Time Word: _____________________ </a:t>
            </a:r>
          </a:p>
          <a:p>
            <a:endParaRPr lang="en-GB" sz="1200" dirty="0">
              <a:latin typeface="Twinkl Precursive" panose="02000000000000000000" pitchFamily="2" charset="0"/>
            </a:endParaRPr>
          </a:p>
          <a:p>
            <a:r>
              <a:rPr lang="en-GB" sz="1200" dirty="0" smtClean="0">
                <a:latin typeface="Twinkl Precursive" panose="02000000000000000000" pitchFamily="2" charset="0"/>
              </a:rPr>
              <a:t>Adjective </a:t>
            </a:r>
            <a:r>
              <a:rPr lang="en-GB" sz="1000" dirty="0" smtClean="0">
                <a:latin typeface="Twinkl Precursive" panose="02000000000000000000" pitchFamily="2" charset="0"/>
              </a:rPr>
              <a:t>: __________________________</a:t>
            </a:r>
            <a:endParaRPr lang="en-GB" sz="1000" dirty="0">
              <a:latin typeface="Twinkl Precursive" panose="02000000000000000000" pitchFamily="2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702585" y="2766886"/>
            <a:ext cx="1188720" cy="113235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4518924" y="3960540"/>
            <a:ext cx="3246121" cy="8309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GB" sz="1200" dirty="0" smtClean="0">
              <a:latin typeface="Twinkl Precursive" panose="02000000000000000000" pitchFamily="2" charset="0"/>
            </a:endParaRPr>
          </a:p>
          <a:p>
            <a:r>
              <a:rPr lang="en-GB" sz="1200" dirty="0" smtClean="0">
                <a:latin typeface="Twinkl Precursive" panose="02000000000000000000" pitchFamily="2" charset="0"/>
              </a:rPr>
              <a:t>Time Word: _____________________ </a:t>
            </a:r>
          </a:p>
          <a:p>
            <a:endParaRPr lang="en-GB" sz="1200" dirty="0">
              <a:latin typeface="Twinkl Precursive" panose="02000000000000000000" pitchFamily="2" charset="0"/>
            </a:endParaRPr>
          </a:p>
          <a:p>
            <a:r>
              <a:rPr lang="en-GB" sz="1200" dirty="0" smtClean="0">
                <a:latin typeface="Twinkl Precursive" panose="02000000000000000000" pitchFamily="2" charset="0"/>
              </a:rPr>
              <a:t>Adjective </a:t>
            </a:r>
            <a:r>
              <a:rPr lang="en-GB" sz="1000" dirty="0" smtClean="0">
                <a:latin typeface="Twinkl Precursive" panose="02000000000000000000" pitchFamily="2" charset="0"/>
              </a:rPr>
              <a:t>: __________________________</a:t>
            </a:r>
            <a:endParaRPr lang="en-GB" sz="1000" dirty="0">
              <a:latin typeface="Twinkl Precursive" panose="02000000000000000000" pitchFamily="2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644124" y="2740674"/>
            <a:ext cx="1188720" cy="113235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8269758" y="3937312"/>
            <a:ext cx="3246121" cy="8309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GB" sz="1200" dirty="0" smtClean="0">
              <a:latin typeface="Twinkl Precursive" panose="02000000000000000000" pitchFamily="2" charset="0"/>
            </a:endParaRPr>
          </a:p>
          <a:p>
            <a:r>
              <a:rPr lang="en-GB" sz="1200" dirty="0" smtClean="0">
                <a:latin typeface="Twinkl Precursive" panose="02000000000000000000" pitchFamily="2" charset="0"/>
              </a:rPr>
              <a:t>Time Word: _____________________ </a:t>
            </a:r>
          </a:p>
          <a:p>
            <a:endParaRPr lang="en-GB" sz="1200" dirty="0">
              <a:latin typeface="Twinkl Precursive" panose="02000000000000000000" pitchFamily="2" charset="0"/>
            </a:endParaRPr>
          </a:p>
          <a:p>
            <a:r>
              <a:rPr lang="en-GB" sz="1200" dirty="0" smtClean="0">
                <a:latin typeface="Twinkl Precursive" panose="02000000000000000000" pitchFamily="2" charset="0"/>
              </a:rPr>
              <a:t>Adjective </a:t>
            </a:r>
            <a:r>
              <a:rPr lang="en-GB" sz="1000" dirty="0" smtClean="0">
                <a:latin typeface="Twinkl Precursive" panose="02000000000000000000" pitchFamily="2" charset="0"/>
              </a:rPr>
              <a:t>: __________________________</a:t>
            </a:r>
            <a:endParaRPr lang="en-GB" sz="1000" dirty="0">
              <a:latin typeface="Twinkl Precursive" panose="02000000000000000000" pitchFamily="2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624853" y="4930594"/>
            <a:ext cx="1188720" cy="113235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326571" y="6183551"/>
            <a:ext cx="3246121" cy="64633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 smtClean="0">
                <a:latin typeface="Twinkl Precursive" panose="02000000000000000000" pitchFamily="2" charset="0"/>
              </a:rPr>
              <a:t>Time Word: _____________________ </a:t>
            </a:r>
          </a:p>
          <a:p>
            <a:endParaRPr lang="en-GB" sz="1200" dirty="0">
              <a:latin typeface="Twinkl Precursive" panose="02000000000000000000" pitchFamily="2" charset="0"/>
            </a:endParaRPr>
          </a:p>
          <a:p>
            <a:r>
              <a:rPr lang="en-GB" sz="1200" dirty="0" smtClean="0">
                <a:latin typeface="Twinkl Precursive" panose="02000000000000000000" pitchFamily="2" charset="0"/>
              </a:rPr>
              <a:t>Adjective </a:t>
            </a:r>
            <a:r>
              <a:rPr lang="en-GB" sz="1000" dirty="0" smtClean="0">
                <a:latin typeface="Twinkl Precursive" panose="02000000000000000000" pitchFamily="2" charset="0"/>
              </a:rPr>
              <a:t>: __________________________</a:t>
            </a:r>
            <a:endParaRPr lang="en-GB" sz="1000" dirty="0">
              <a:latin typeface="Twinkl Precursive" panose="02000000000000000000" pitchFamily="2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5702585" y="4930595"/>
            <a:ext cx="1188720" cy="113235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/>
          <p:cNvSpPr txBox="1"/>
          <p:nvPr/>
        </p:nvSpPr>
        <p:spPr>
          <a:xfrm>
            <a:off x="4512069" y="6202008"/>
            <a:ext cx="3246121" cy="64633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 smtClean="0">
                <a:latin typeface="Twinkl Precursive" panose="02000000000000000000" pitchFamily="2" charset="0"/>
              </a:rPr>
              <a:t>Time Word: _____________________ </a:t>
            </a:r>
          </a:p>
          <a:p>
            <a:endParaRPr lang="en-GB" sz="1200" dirty="0">
              <a:latin typeface="Twinkl Precursive" panose="02000000000000000000" pitchFamily="2" charset="0"/>
            </a:endParaRPr>
          </a:p>
          <a:p>
            <a:r>
              <a:rPr lang="en-GB" sz="1200" dirty="0" smtClean="0">
                <a:latin typeface="Twinkl Precursive" panose="02000000000000000000" pitchFamily="2" charset="0"/>
              </a:rPr>
              <a:t>Adjective </a:t>
            </a:r>
            <a:r>
              <a:rPr lang="en-GB" sz="1000" dirty="0" smtClean="0">
                <a:latin typeface="Twinkl Precursive" panose="02000000000000000000" pitchFamily="2" charset="0"/>
              </a:rPr>
              <a:t>: __________________________</a:t>
            </a:r>
            <a:endParaRPr lang="en-GB" sz="1000" dirty="0">
              <a:latin typeface="Twinkl Precursive" panose="02000000000000000000" pitchFamily="2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644625" y="4930593"/>
            <a:ext cx="1188720" cy="113235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8856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10" grpId="0" animBg="1"/>
      <p:bldP spid="14" grpId="0" animBg="1"/>
      <p:bldP spid="16" grpId="0" animBg="1"/>
      <p:bldP spid="19" grpId="0" animBg="1"/>
      <p:bldP spid="21" grpId="0" animBg="1"/>
      <p:bldP spid="23" grpId="0" animBg="1"/>
      <p:bldP spid="2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5523" y="219444"/>
            <a:ext cx="1146917" cy="111180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736" y="305134"/>
            <a:ext cx="1153550" cy="108039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41041" y="180546"/>
            <a:ext cx="918205" cy="105593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58988" y="237145"/>
            <a:ext cx="1085578" cy="94273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55172" y="314138"/>
            <a:ext cx="1139458" cy="92241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35677" y="237145"/>
            <a:ext cx="960800" cy="103067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49957" y="441694"/>
            <a:ext cx="1032563" cy="8380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073231" y="345475"/>
            <a:ext cx="1185710" cy="99971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5523" y="1991638"/>
            <a:ext cx="1146917" cy="111180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736" y="2077328"/>
            <a:ext cx="1153550" cy="10803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41041" y="1952740"/>
            <a:ext cx="918205" cy="105593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58988" y="2009339"/>
            <a:ext cx="1085578" cy="94273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55172" y="2086332"/>
            <a:ext cx="1139458" cy="92241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35677" y="2009339"/>
            <a:ext cx="960800" cy="103067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49957" y="2213888"/>
            <a:ext cx="1032563" cy="83802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073231" y="2117669"/>
            <a:ext cx="1185710" cy="99971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5523" y="3750269"/>
            <a:ext cx="1146917" cy="111180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736" y="3835959"/>
            <a:ext cx="1153550" cy="108039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41041" y="3711371"/>
            <a:ext cx="918205" cy="105593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58988" y="3767970"/>
            <a:ext cx="1085578" cy="94273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55172" y="3844963"/>
            <a:ext cx="1139458" cy="92241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35677" y="3767970"/>
            <a:ext cx="960800" cy="103067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49957" y="3972519"/>
            <a:ext cx="1032563" cy="83802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073231" y="3876300"/>
            <a:ext cx="1185710" cy="99971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5523" y="5438664"/>
            <a:ext cx="1146917" cy="111180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736" y="5524354"/>
            <a:ext cx="1153550" cy="108039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41041" y="5399766"/>
            <a:ext cx="918205" cy="105593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58988" y="5456365"/>
            <a:ext cx="1085578" cy="94273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55172" y="5533358"/>
            <a:ext cx="1139458" cy="92241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35677" y="5456365"/>
            <a:ext cx="960800" cy="1030676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49957" y="5660914"/>
            <a:ext cx="1032563" cy="838022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073231" y="5564695"/>
            <a:ext cx="1185710" cy="999716"/>
          </a:xfrm>
          <a:prstGeom prst="rect">
            <a:avLst/>
          </a:prstGeom>
        </p:spPr>
      </p:pic>
      <p:cxnSp>
        <p:nvCxnSpPr>
          <p:cNvPr id="38" name="Straight Connector 37"/>
          <p:cNvCxnSpPr/>
          <p:nvPr/>
        </p:nvCxnSpPr>
        <p:spPr>
          <a:xfrm flipV="1">
            <a:off x="222069" y="1724297"/>
            <a:ext cx="11560628" cy="10241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flipV="1">
            <a:off x="388736" y="3444921"/>
            <a:ext cx="11560628" cy="10241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V="1">
            <a:off x="283496" y="5102573"/>
            <a:ext cx="11560628" cy="10241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52430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98</Words>
  <Application>Microsoft Office PowerPoint</Application>
  <PresentationFormat>Widescreen</PresentationFormat>
  <Paragraphs>49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Twinkl Precursive</vt:lpstr>
      <vt:lpstr>Office Theme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J Geals BTP</cp:lastModifiedBy>
  <cp:revision>3</cp:revision>
  <dcterms:created xsi:type="dcterms:W3CDTF">2021-06-15T17:07:19Z</dcterms:created>
  <dcterms:modified xsi:type="dcterms:W3CDTF">2021-06-15T17:12:08Z</dcterms:modified>
</cp:coreProperties>
</file>