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4" r:id="rId3"/>
    <p:sldId id="275" r:id="rId4"/>
    <p:sldId id="276" r:id="rId5"/>
    <p:sldId id="277" r:id="rId6"/>
    <p:sldId id="278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79" r:id="rId19"/>
    <p:sldId id="294" r:id="rId20"/>
    <p:sldId id="293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146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181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97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7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680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268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18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9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83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872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08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8512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Monday 1</a:t>
            </a:r>
            <a:r>
              <a:rPr lang="en-GB" baseline="30000" dirty="0">
                <a:latin typeface="Comic Sans MS" panose="030F0702030302020204" pitchFamily="66" charset="0"/>
              </a:rPr>
              <a:t>ST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fEBRUARY</a:t>
            </a:r>
            <a:r>
              <a:rPr lang="en-GB" dirty="0">
                <a:latin typeface="Comic Sans MS" panose="030F0702030302020204" pitchFamily="66" charset="0"/>
              </a:rPr>
              <a:t> 2021</a:t>
            </a:r>
          </a:p>
          <a:p>
            <a:r>
              <a:rPr lang="en-GB" dirty="0">
                <a:latin typeface="Comic Sans MS" panose="030F0702030302020204" pitchFamily="66" charset="0"/>
              </a:rPr>
              <a:t>LO: To MATCH A DESCRIPTION TO AN ANIMAL. </a:t>
            </a: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735" y="121388"/>
            <a:ext cx="10849856" cy="607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12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898" y="123662"/>
            <a:ext cx="11010057" cy="616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10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59" y="134409"/>
            <a:ext cx="10914063" cy="610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71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34" y="0"/>
            <a:ext cx="11008924" cy="627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80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68" y="101600"/>
            <a:ext cx="11194521" cy="626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775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743" y="170743"/>
            <a:ext cx="11055315" cy="610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765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339" y="286603"/>
            <a:ext cx="10981585" cy="606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547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430" y="101775"/>
            <a:ext cx="11018449" cy="615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113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190" y="99659"/>
            <a:ext cx="12027828" cy="605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350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76" y="107243"/>
            <a:ext cx="11157480" cy="616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43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580" y="150635"/>
            <a:ext cx="11060641" cy="608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73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692" y="138113"/>
            <a:ext cx="11204574" cy="612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78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80" y="101775"/>
            <a:ext cx="11002399" cy="615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052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554" y="103540"/>
            <a:ext cx="10913357" cy="614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24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458" y="121355"/>
            <a:ext cx="11053021" cy="613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9824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9022" y="286603"/>
            <a:ext cx="5996658" cy="1450757"/>
          </a:xfrm>
        </p:spPr>
        <p:txBody>
          <a:bodyPr>
            <a:normAutofit fontScale="90000"/>
          </a:bodyPr>
          <a:lstStyle/>
          <a:p>
            <a:r>
              <a:rPr lang="en-GB" dirty="0"/>
              <a:t>Which animals can you remember from the story?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40713" y="1762213"/>
            <a:ext cx="1276219" cy="17740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70" y="354119"/>
            <a:ext cx="4581525" cy="5514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5626" y="1715854"/>
            <a:ext cx="1038225" cy="9239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3551" y="1737360"/>
            <a:ext cx="2210318" cy="16883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444" y="3425684"/>
            <a:ext cx="1505125" cy="22857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4181" y="2680297"/>
            <a:ext cx="1109370" cy="12225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3018" y="3925727"/>
            <a:ext cx="2415426" cy="14212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9272" y="5384765"/>
            <a:ext cx="2170931" cy="9686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60116" y="4309498"/>
            <a:ext cx="1895102" cy="12191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43305" y="2948039"/>
            <a:ext cx="1464517" cy="13614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21358" y="1740177"/>
            <a:ext cx="1398033" cy="115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9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661664"/>
          </a:xfrm>
        </p:spPr>
        <p:txBody>
          <a:bodyPr>
            <a:normAutofit fontScale="90000"/>
          </a:bodyPr>
          <a:lstStyle/>
          <a:p>
            <a:r>
              <a:rPr lang="en-GB" dirty="0"/>
              <a:t>Your Task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0105" y="1944544"/>
            <a:ext cx="10191673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500" b="1" dirty="0"/>
              <a:t>Read the descriptions written and match them to the creatures of the rainforest.  You can match the pictures and descriptions on this </a:t>
            </a:r>
            <a:r>
              <a:rPr lang="en-GB" sz="2500" b="1" dirty="0" err="1"/>
              <a:t>powerpoint</a:t>
            </a:r>
            <a:r>
              <a:rPr lang="en-GB" sz="2500" b="1" dirty="0"/>
              <a:t>. </a:t>
            </a:r>
          </a:p>
          <a:p>
            <a:pPr marL="457200" indent="-457200">
              <a:buAutoNum type="arabicParenR"/>
            </a:pPr>
            <a:endParaRPr lang="en-GB" sz="2500" b="1" dirty="0"/>
          </a:p>
          <a:p>
            <a:pPr marL="457200" indent="-457200">
              <a:buAutoNum type="arabicParenR"/>
            </a:pPr>
            <a:r>
              <a:rPr lang="en-GB" sz="2500" b="1" dirty="0"/>
              <a:t>Choose your own mystery animal from the selection given and write a description for it. Do you think someone could guess which creature it might be from the 3 pictures? </a:t>
            </a:r>
          </a:p>
        </p:txBody>
      </p:sp>
    </p:spTree>
    <p:extLst>
      <p:ext uri="{BB962C8B-B14F-4D97-AF65-F5344CB8AC3E}">
        <p14:creationId xmlns:p14="http://schemas.microsoft.com/office/powerpoint/2010/main" val="3129075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72" y="332803"/>
            <a:ext cx="10715413" cy="391750"/>
          </a:xfrm>
        </p:spPr>
        <p:txBody>
          <a:bodyPr>
            <a:normAutofit fontScale="90000"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Task 1: Match the animals to the descriptions. Draw in lines on a print out or move the descriptions next to the picture.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0268" y="865695"/>
            <a:ext cx="944396" cy="13128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267" y="2373454"/>
            <a:ext cx="919289" cy="10130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267" y="3581493"/>
            <a:ext cx="1446457" cy="9305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267" y="4831878"/>
            <a:ext cx="1184953" cy="11015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8708" y="4933326"/>
            <a:ext cx="404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 have a long, smooth, scaly body. My skin is brown with black stripes and I have sharp teeth in my mouth.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28708" y="3327603"/>
            <a:ext cx="404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 have a small green body with black spots. I have no tail and big eyes to see predators. I have damp skin and love to swim.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28708" y="413866"/>
            <a:ext cx="404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 have a long nose and tongue perfect for eating insects. I have brown fur and white stripes down my body. I have no teeth and a long bushy tail.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28708" y="1826258"/>
            <a:ext cx="404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 have a round face and sad looking eyes. I have stubby ears and greyish fur. I move very slowly and have claws on my feet to help me climb.</a:t>
            </a:r>
          </a:p>
        </p:txBody>
      </p:sp>
    </p:spTree>
    <p:extLst>
      <p:ext uri="{BB962C8B-B14F-4D97-AF65-F5344CB8AC3E}">
        <p14:creationId xmlns:p14="http://schemas.microsoft.com/office/powerpoint/2010/main" val="13735690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366540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Task 2: Write your own description for a mystery animal.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96" y="3161211"/>
            <a:ext cx="1581768" cy="12082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326" y="4467497"/>
            <a:ext cx="1197586" cy="18187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326" y="1776548"/>
            <a:ext cx="1998548" cy="11759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52160" y="1902870"/>
            <a:ext cx="49900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Write your description here: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Who am I?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 have  </a:t>
            </a:r>
          </a:p>
        </p:txBody>
      </p:sp>
    </p:spTree>
    <p:extLst>
      <p:ext uri="{BB962C8B-B14F-4D97-AF65-F5344CB8AC3E}">
        <p14:creationId xmlns:p14="http://schemas.microsoft.com/office/powerpoint/2010/main" val="340713853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146</TotalTime>
  <Words>269</Words>
  <Application>Microsoft Office PowerPoint</Application>
  <PresentationFormat>Custom</PresentationFormat>
  <Paragraphs>22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Which animals can you remember from the story?</vt:lpstr>
      <vt:lpstr>Your Task </vt:lpstr>
      <vt:lpstr>Task 1: Match the animals to the descriptions. Draw in lines on a print out or move the descriptions next to the picture. </vt:lpstr>
      <vt:lpstr>Task 2: Write your own description for a mystery animal.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21</cp:revision>
  <dcterms:created xsi:type="dcterms:W3CDTF">2021-01-14T15:08:36Z</dcterms:created>
  <dcterms:modified xsi:type="dcterms:W3CDTF">2021-01-28T10:37:25Z</dcterms:modified>
</cp:coreProperties>
</file>