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04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759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93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5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4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93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09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93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605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0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08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5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1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480" y="210256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stories. ***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75211" y="1193470"/>
            <a:ext cx="10296398" cy="5403273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03" y="1159030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55772" y="870304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1667" y="1944304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</p:spTree>
    <p:extLst>
      <p:ext uri="{BB962C8B-B14F-4D97-AF65-F5344CB8AC3E}">
        <p14:creationId xmlns:p14="http://schemas.microsoft.com/office/powerpoint/2010/main" val="187126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5788492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92542" y="597452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4936267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92542" y="518639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83685" y="100628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83685" y="21815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 for a walk in the wood.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092542" y="331894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092542" y="253082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glasses.</a:t>
            </a:r>
          </a:p>
        </p:txBody>
      </p:sp>
    </p:spTree>
    <p:extLst>
      <p:ext uri="{BB962C8B-B14F-4D97-AF65-F5344CB8AC3E}">
        <p14:creationId xmlns:p14="http://schemas.microsoft.com/office/powerpoint/2010/main" val="237797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stories. **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</p:spTree>
    <p:extLst>
      <p:ext uri="{BB962C8B-B14F-4D97-AF65-F5344CB8AC3E}">
        <p14:creationId xmlns:p14="http://schemas.microsoft.com/office/powerpoint/2010/main" val="279394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is a good person.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plants trees.</a:t>
            </a:r>
          </a:p>
        </p:txBody>
      </p:sp>
    </p:spTree>
    <p:extLst>
      <p:ext uri="{BB962C8B-B14F-4D97-AF65-F5344CB8AC3E}">
        <p14:creationId xmlns:p14="http://schemas.microsoft.com/office/powerpoint/2010/main" val="288447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>
                <a:latin typeface="Twinkl Precursive" panose="02000000000000000000" pitchFamily="2" charset="0"/>
              </a:rPr>
              <a:t>th</a:t>
            </a:r>
            <a:r>
              <a:rPr lang="en-GB" sz="2500" dirty="0">
                <a:latin typeface="Twinkl Precursive" panose="02000000000000000000" pitchFamily="2" charset="0"/>
              </a:rPr>
              <a:t> May 2021 </a:t>
            </a:r>
            <a:br>
              <a:rPr lang="en-GB" sz="2500" dirty="0">
                <a:latin typeface="Twinkl Precursive" panose="02000000000000000000" pitchFamily="2" charset="0"/>
              </a:rPr>
            </a:br>
            <a:r>
              <a:rPr lang="en-GB" sz="2500" dirty="0">
                <a:latin typeface="Twinkl Precursive" panose="02000000000000000000" pitchFamily="2" charset="0"/>
              </a:rPr>
              <a:t>LO: To sort statements about two characters. *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4318" y="2235092"/>
            <a:ext cx="619661" cy="979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54" y="2643848"/>
            <a:ext cx="991082" cy="102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03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wears Grandma’s clothes.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eats people.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bad.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is good.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wolf can speak.</a:t>
            </a:r>
          </a:p>
        </p:txBody>
      </p:sp>
    </p:spTree>
    <p:extLst>
      <p:ext uri="{BB962C8B-B14F-4D97-AF65-F5344CB8AC3E}">
        <p14:creationId xmlns:p14="http://schemas.microsoft.com/office/powerpoint/2010/main" val="13566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4" grpId="0" animBg="1"/>
      <p:bldP spid="25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363</Words>
  <Application>Microsoft Office PowerPoint</Application>
  <PresentationFormat>Custom</PresentationFormat>
  <Paragraphs>69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Wednesday 5th May 2021  LO: To sort statements about two stories. ***</vt:lpstr>
      <vt:lpstr>PowerPoint Presentation</vt:lpstr>
      <vt:lpstr>Wednesday 5th May 2021  LO: To sort statements about two stories. **</vt:lpstr>
      <vt:lpstr>PowerPoint Presentation</vt:lpstr>
      <vt:lpstr>Wednesday 5th May 2021  LO: To sort statements about two characters. *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3</cp:revision>
  <dcterms:created xsi:type="dcterms:W3CDTF">2021-04-25T12:57:28Z</dcterms:created>
  <dcterms:modified xsi:type="dcterms:W3CDTF">2021-04-25T16:33:04Z</dcterms:modified>
</cp:coreProperties>
</file>