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9" r:id="rId5"/>
    <p:sldId id="262" r:id="rId6"/>
    <p:sldId id="275" r:id="rId7"/>
    <p:sldId id="272" r:id="rId8"/>
    <p:sldId id="271" r:id="rId9"/>
    <p:sldId id="261" r:id="rId10"/>
    <p:sldId id="274" r:id="rId11"/>
    <p:sldId id="264" r:id="rId12"/>
    <p:sldId id="265" r:id="rId13"/>
    <p:sldId id="266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571D"/>
    <a:srgbClr val="CC00CC"/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66"/>
    <p:restoredTop sz="94727"/>
  </p:normalViewPr>
  <p:slideViewPr>
    <p:cSldViewPr snapToGrid="0" snapToObjects="1">
      <p:cViewPr varScale="1">
        <p:scale>
          <a:sx n="69" d="100"/>
          <a:sy n="69" d="100"/>
        </p:scale>
        <p:origin x="16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CD55AFF-A081-4493-B176-CB09E34CEE01}"/>
    <pc:docChg chg="custSel modSld">
      <pc:chgData name="James Clegg" userId="c6df1435-7a36-4b38-be4d-16e68e91152f" providerId="ADAL" clId="{4CD55AFF-A081-4493-B176-CB09E34CEE01}" dt="2021-03-19T19:46:37.152" v="9"/>
      <pc:docMkLst>
        <pc:docMk/>
      </pc:docMkLst>
      <pc:sldChg chg="modTransition">
        <pc:chgData name="James Clegg" userId="c6df1435-7a36-4b38-be4d-16e68e91152f" providerId="ADAL" clId="{4CD55AFF-A081-4493-B176-CB09E34CEE01}" dt="2021-03-19T19:46:37.152" v="9"/>
        <pc:sldMkLst>
          <pc:docMk/>
          <pc:sldMk cId="3299310921" sldId="259"/>
        </pc:sldMkLst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407106951" sldId="261"/>
        </pc:sldMkLst>
        <pc:picChg chg="del">
          <ac:chgData name="James Clegg" userId="c6df1435-7a36-4b38-be4d-16e68e91152f" providerId="ADAL" clId="{4CD55AFF-A081-4493-B176-CB09E34CEE01}" dt="2021-03-19T19:46:23.226" v="4" actId="478"/>
          <ac:picMkLst>
            <pc:docMk/>
            <pc:sldMk cId="407106951" sldId="26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2964565634" sldId="262"/>
        </pc:sldMkLst>
        <pc:picChg chg="del">
          <ac:chgData name="James Clegg" userId="c6df1435-7a36-4b38-be4d-16e68e91152f" providerId="ADAL" clId="{4CD55AFF-A081-4493-B176-CB09E34CEE01}" dt="2021-03-19T19:46:10.462" v="0" actId="478"/>
          <ac:picMkLst>
            <pc:docMk/>
            <pc:sldMk cId="2964565634" sldId="26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4236456341" sldId="264"/>
        </pc:sldMkLst>
        <pc:picChg chg="del">
          <ac:chgData name="James Clegg" userId="c6df1435-7a36-4b38-be4d-16e68e91152f" providerId="ADAL" clId="{4CD55AFF-A081-4493-B176-CB09E34CEE01}" dt="2021-03-19T19:46:27.756" v="6" actId="478"/>
          <ac:picMkLst>
            <pc:docMk/>
            <pc:sldMk cId="4236456341" sldId="26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1607008865" sldId="265"/>
        </pc:sldMkLst>
        <pc:picChg chg="del">
          <ac:chgData name="James Clegg" userId="c6df1435-7a36-4b38-be4d-16e68e91152f" providerId="ADAL" clId="{4CD55AFF-A081-4493-B176-CB09E34CEE01}" dt="2021-03-19T19:46:29.923" v="7" actId="478"/>
          <ac:picMkLst>
            <pc:docMk/>
            <pc:sldMk cId="1607008865" sldId="26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2492874483" sldId="266"/>
        </pc:sldMkLst>
        <pc:picChg chg="del">
          <ac:chgData name="James Clegg" userId="c6df1435-7a36-4b38-be4d-16e68e91152f" providerId="ADAL" clId="{4CD55AFF-A081-4493-B176-CB09E34CEE01}" dt="2021-03-19T19:46:32.247" v="8" actId="478"/>
          <ac:picMkLst>
            <pc:docMk/>
            <pc:sldMk cId="2492874483" sldId="26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326163296" sldId="271"/>
        </pc:sldMkLst>
        <pc:picChg chg="del">
          <ac:chgData name="James Clegg" userId="c6df1435-7a36-4b38-be4d-16e68e91152f" providerId="ADAL" clId="{4CD55AFF-A081-4493-B176-CB09E34CEE01}" dt="2021-03-19T19:46:20.862" v="3" actId="478"/>
          <ac:picMkLst>
            <pc:docMk/>
            <pc:sldMk cId="326163296" sldId="27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1849773155" sldId="272"/>
        </pc:sldMkLst>
        <pc:picChg chg="del">
          <ac:chgData name="James Clegg" userId="c6df1435-7a36-4b38-be4d-16e68e91152f" providerId="ADAL" clId="{4CD55AFF-A081-4493-B176-CB09E34CEE01}" dt="2021-03-19T19:46:17.815" v="2" actId="478"/>
          <ac:picMkLst>
            <pc:docMk/>
            <pc:sldMk cId="1849773155" sldId="27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1809005750" sldId="274"/>
        </pc:sldMkLst>
        <pc:picChg chg="del">
          <ac:chgData name="James Clegg" userId="c6df1435-7a36-4b38-be4d-16e68e91152f" providerId="ADAL" clId="{4CD55AFF-A081-4493-B176-CB09E34CEE01}" dt="2021-03-19T19:46:25.468" v="5" actId="478"/>
          <ac:picMkLst>
            <pc:docMk/>
            <pc:sldMk cId="1809005750" sldId="27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D55AFF-A081-4493-B176-CB09E34CEE01}" dt="2021-03-19T19:46:37.152" v="9"/>
        <pc:sldMkLst>
          <pc:docMk/>
          <pc:sldMk cId="2330761983" sldId="275"/>
        </pc:sldMkLst>
        <pc:picChg chg="del">
          <ac:chgData name="James Clegg" userId="c6df1435-7a36-4b38-be4d-16e68e91152f" providerId="ADAL" clId="{4CD55AFF-A081-4493-B176-CB09E34CEE01}" dt="2021-03-19T19:46:14.559" v="1" actId="478"/>
          <ac:picMkLst>
            <pc:docMk/>
            <pc:sldMk cId="2330761983" sldId="275"/>
            <ac:picMk id="5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955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680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615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87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image" Target="../media/image17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image" Target="../media/image1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microsoft.com/office/2007/relationships/hdphoto" Target="../media/hdphoto3.wdp"/><Relationship Id="rId5" Type="http://schemas.openxmlformats.org/officeDocument/2006/relationships/image" Target="../media/image21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6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5" Type="http://schemas.openxmlformats.org/officeDocument/2006/relationships/image" Target="../media/image6.png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B44652-3292-48FA-B09C-5BFB7A8B4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1781" y="3521683"/>
            <a:ext cx="2042371" cy="19276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DC06DD-9144-496F-8BE2-A9458BCF40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990" y="1374804"/>
            <a:ext cx="1422362" cy="10171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CD55D5-4166-4B25-967E-8DE5A886A28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653425" y="4263219"/>
            <a:ext cx="1256711" cy="11861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31E732-B122-4E24-A5D7-4C89E080B1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221486" y="-109198"/>
            <a:ext cx="2566741" cy="25604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75FF8A-A716-4393-A66B-913CFFF7B9A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1337392" y="1790153"/>
            <a:ext cx="1422362" cy="10171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EA0E2F-4F7E-4769-88F7-FE097C813A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2855" y="496840"/>
            <a:ext cx="1526812" cy="11150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2E98A7-FC0E-46C0-9787-11AF7A8C9D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7788" y="1352483"/>
            <a:ext cx="1526812" cy="11150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3E8911-9C73-4F9B-9BF4-28980A3834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75387" y="833594"/>
            <a:ext cx="1420957" cy="103777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D0B5391-371A-4BDE-8656-3A5BB8C657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4711" y="3222676"/>
            <a:ext cx="1909769" cy="21333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222CC53-3F21-40FC-997E-4BC5C55AB9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3848" y="1826625"/>
            <a:ext cx="4615072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310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1" y="4669973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3394" y="1062159"/>
            <a:ext cx="8040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He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chick than he has eggs.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54923" y="430512"/>
            <a:ext cx="775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Farmer Rose has many animals.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850" y="2176412"/>
            <a:ext cx="1375243" cy="1695927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2330782" y="1628252"/>
            <a:ext cx="2741042" cy="888383"/>
          </a:xfrm>
          <a:prstGeom prst="wedgeRoundRectCallout">
            <a:avLst>
              <a:gd name="adj1" fmla="val -57646"/>
              <a:gd name="adj2" fmla="val 7001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330782" y="1645157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counted 19 eggs!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307496" y="4465368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19363">
            <a:off x="-259522" y="4851248"/>
            <a:ext cx="1526099" cy="174104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55" y="5722316"/>
            <a:ext cx="1200666" cy="87689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071" y="6263944"/>
            <a:ext cx="990199" cy="72317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17" y="2550638"/>
            <a:ext cx="1131786" cy="129119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014" y="2550638"/>
            <a:ext cx="1131786" cy="129119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911" y="2550638"/>
            <a:ext cx="1131786" cy="129119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808" y="2550638"/>
            <a:ext cx="1131786" cy="129119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705" y="2550638"/>
            <a:ext cx="1131786" cy="129119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602" y="2550638"/>
            <a:ext cx="1131786" cy="129119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499" y="2550638"/>
            <a:ext cx="1131786" cy="129119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396" y="2550638"/>
            <a:ext cx="1131786" cy="129119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293" y="2550638"/>
            <a:ext cx="1131786" cy="129119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605" y="2550638"/>
            <a:ext cx="1131786" cy="129119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704" y="3347344"/>
            <a:ext cx="1131786" cy="129119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414" y="3366739"/>
            <a:ext cx="1131786" cy="129119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48" y="3366739"/>
            <a:ext cx="1131786" cy="129119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045" y="3366739"/>
            <a:ext cx="1131786" cy="129119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942" y="3366739"/>
            <a:ext cx="1131786" cy="129119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839" y="3366739"/>
            <a:ext cx="1131786" cy="129119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736" y="3366739"/>
            <a:ext cx="1131786" cy="1291192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33" y="3366739"/>
            <a:ext cx="1131786" cy="129119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530" y="3366739"/>
            <a:ext cx="1131786" cy="1291192"/>
          </a:xfrm>
          <a:prstGeom prst="rect">
            <a:avLst/>
          </a:prstGeom>
        </p:spPr>
      </p:pic>
      <p:sp>
        <p:nvSpPr>
          <p:cNvPr id="67" name="Rounded Rectangle 66"/>
          <p:cNvSpPr/>
          <p:nvPr/>
        </p:nvSpPr>
        <p:spPr>
          <a:xfrm>
            <a:off x="2120527" y="2743201"/>
            <a:ext cx="5902594" cy="87779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406" y="6080576"/>
            <a:ext cx="1200666" cy="87689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970" y="5560451"/>
            <a:ext cx="1200666" cy="87689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434" y="6082845"/>
            <a:ext cx="1200666" cy="87689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824" y="5840170"/>
            <a:ext cx="1200666" cy="87689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363" y="6249371"/>
            <a:ext cx="990199" cy="72317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041" y="6104923"/>
            <a:ext cx="990199" cy="72317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32" y="5905171"/>
            <a:ext cx="990199" cy="72317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193" y="6137131"/>
            <a:ext cx="990199" cy="72317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58" y="5952336"/>
            <a:ext cx="990199" cy="72317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050" y="5560451"/>
            <a:ext cx="990199" cy="72317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14" y="6233919"/>
            <a:ext cx="990199" cy="723179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274" y="5621829"/>
            <a:ext cx="1200666" cy="87689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271" y="5875479"/>
            <a:ext cx="1200666" cy="87689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395" y="5669087"/>
            <a:ext cx="990199" cy="72317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911" y="5615007"/>
            <a:ext cx="990199" cy="723179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620" y="5901166"/>
            <a:ext cx="990199" cy="72317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506" y="6146871"/>
            <a:ext cx="1200666" cy="87689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009" y="6219045"/>
            <a:ext cx="990199" cy="723179"/>
          </a:xfrm>
          <a:prstGeom prst="rect">
            <a:avLst/>
          </a:prstGeom>
        </p:spPr>
      </p:pic>
      <p:sp>
        <p:nvSpPr>
          <p:cNvPr id="96" name="TextBox 95"/>
          <p:cNvSpPr txBox="1"/>
          <p:nvPr/>
        </p:nvSpPr>
        <p:spPr>
          <a:xfrm>
            <a:off x="381145" y="4472018"/>
            <a:ext cx="8040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006819" y="2903846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456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4" grpId="0" animBg="1"/>
      <p:bldP spid="35" grpId="0"/>
      <p:bldP spid="39" grpId="0"/>
      <p:bldP spid="67" grpId="0" animBg="1"/>
      <p:bldP spid="96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816" y="4648584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84007" y="505028"/>
            <a:ext cx="71791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Fido has herded the lambs into groups of 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82769" y="4105735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45541" y="1519738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5816" y="5025893"/>
            <a:ext cx="1315240" cy="15004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32" y="529812"/>
            <a:ext cx="2122381" cy="15415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1" y="2833916"/>
            <a:ext cx="899636" cy="8974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589" y="2325564"/>
            <a:ext cx="899636" cy="8974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87" y="3384732"/>
            <a:ext cx="899636" cy="8974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691" y="3406508"/>
            <a:ext cx="899636" cy="8974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919" y="2807803"/>
            <a:ext cx="899636" cy="8974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142" y="2558133"/>
            <a:ext cx="899636" cy="8974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580" y="2013907"/>
            <a:ext cx="899636" cy="8974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18" y="3274010"/>
            <a:ext cx="899636" cy="8974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85" y="3079764"/>
            <a:ext cx="899636" cy="8974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920" y="2509170"/>
            <a:ext cx="899636" cy="8974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324" y="3495388"/>
            <a:ext cx="899636" cy="8974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096" y="2656781"/>
            <a:ext cx="899636" cy="8974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640" y="4046204"/>
            <a:ext cx="899636" cy="8974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736" y="3988609"/>
            <a:ext cx="899636" cy="8974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00" y="3390663"/>
            <a:ext cx="899636" cy="89742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286" y="2957883"/>
            <a:ext cx="899636" cy="89742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35" y="2130082"/>
            <a:ext cx="899636" cy="89742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545" y="3874525"/>
            <a:ext cx="899636" cy="8974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705" y="3227921"/>
            <a:ext cx="899636" cy="89742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933" y="2629216"/>
            <a:ext cx="899636" cy="89742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246808" y="4561841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" name="Oval 3"/>
          <p:cNvSpPr/>
          <p:nvPr/>
        </p:nvSpPr>
        <p:spPr>
          <a:xfrm rot="20793878">
            <a:off x="598643" y="2153303"/>
            <a:ext cx="4668274" cy="23153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 rot="20172108">
            <a:off x="4898009" y="2231266"/>
            <a:ext cx="4495359" cy="286928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1271583" y="1512814"/>
            <a:ext cx="7179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lambs are there?</a:t>
            </a:r>
          </a:p>
        </p:txBody>
      </p:sp>
      <p:sp>
        <p:nvSpPr>
          <p:cNvPr id="54" name="Rounded Rectangular Callout 53"/>
          <p:cNvSpPr/>
          <p:nvPr/>
        </p:nvSpPr>
        <p:spPr>
          <a:xfrm>
            <a:off x="3802942" y="4614056"/>
            <a:ext cx="1147562" cy="813447"/>
          </a:xfrm>
          <a:prstGeom prst="wedgeRoundRectCallout">
            <a:avLst>
              <a:gd name="adj1" fmla="val -68199"/>
              <a:gd name="adj2" fmla="val 2287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3738658" y="4692748"/>
            <a:ext cx="12907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Great job,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Fido!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076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4.44444E-6 C -0.05994 0.16274 -0.03317 0.35301 0.05945 0.42408 C 0.16907 0.50834 0.26234 0.39144 0.31218 0.31575 L 0.37244 0.20996 C 0.42195 0.1338 0.51811 0.01945 0.64167 0.11459 C 0.72003 0.17454 0.76138 0.3757 0.70144 0.53866 C 0.64151 0.70162 0.50272 0.76459 0.42452 0.70463 C 0.3008 0.6095 0.31282 0.43033 0.32885 0.32848 L 0.35577 0.19723 C 0.37147 0.09514 0.38638 -0.08171 0.2766 -0.16597 C 0.18397 -0.23703 0.05994 -0.16296 2.5641E-7 -4.44444E-6 Z " pathEditMode="relative" rAng="1680000" ptsTypes="AAAAAAAAAAA">
                                      <p:cBhvr>
                                        <p:cTn id="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64" y="269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9" grpId="0"/>
      <p:bldP spid="4" grpId="0" animBg="1"/>
      <p:bldP spid="52" grpId="0" animBg="1"/>
      <p:bldP spid="53" grpId="0"/>
      <p:bldP spid="54" grpId="0" animBg="1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816" y="4648584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84007" y="505028"/>
            <a:ext cx="71791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Fido has herded the lambs into groups of 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71583" y="42907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82769" y="4105735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408137" y="5007240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45541" y="1519738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5816" y="5025893"/>
            <a:ext cx="1315240" cy="15004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32" y="529812"/>
            <a:ext cx="2122381" cy="15415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1" y="2833916"/>
            <a:ext cx="899636" cy="8974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589" y="2325564"/>
            <a:ext cx="899636" cy="8974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87" y="3384732"/>
            <a:ext cx="899636" cy="8974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691" y="3406508"/>
            <a:ext cx="899636" cy="8974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919" y="2807803"/>
            <a:ext cx="899636" cy="8974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757" y="2479305"/>
            <a:ext cx="899636" cy="8974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726" y="1984167"/>
            <a:ext cx="899636" cy="8974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073" y="3030121"/>
            <a:ext cx="899636" cy="8974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077" y="3051897"/>
            <a:ext cx="899636" cy="8974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305" y="2453192"/>
            <a:ext cx="899636" cy="8974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324" y="3495388"/>
            <a:ext cx="899636" cy="8974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542" y="2987036"/>
            <a:ext cx="899636" cy="8974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640" y="4046204"/>
            <a:ext cx="899636" cy="8974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736" y="3988609"/>
            <a:ext cx="899636" cy="8974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872" y="3469275"/>
            <a:ext cx="899636" cy="89742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85" y="2655329"/>
            <a:ext cx="899636" cy="89742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603" y="2146977"/>
            <a:ext cx="899636" cy="89742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701" y="3206145"/>
            <a:ext cx="899636" cy="8974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705" y="3227921"/>
            <a:ext cx="899636" cy="89742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933" y="2629216"/>
            <a:ext cx="899636" cy="89742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859996" y="4170119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" name="Oval 3"/>
          <p:cNvSpPr/>
          <p:nvPr/>
        </p:nvSpPr>
        <p:spPr>
          <a:xfrm>
            <a:off x="635662" y="2441124"/>
            <a:ext cx="2176870" cy="19388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2984821" y="2078307"/>
            <a:ext cx="2176870" cy="19388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921108" y="3111343"/>
            <a:ext cx="2176870" cy="19388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7216498" y="2231267"/>
            <a:ext cx="2176870" cy="19388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1271583" y="1512814"/>
            <a:ext cx="7179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lambs are there?</a:t>
            </a:r>
          </a:p>
        </p:txBody>
      </p:sp>
      <p:sp>
        <p:nvSpPr>
          <p:cNvPr id="54" name="Rounded Rectangular Callout 53"/>
          <p:cNvSpPr/>
          <p:nvPr/>
        </p:nvSpPr>
        <p:spPr>
          <a:xfrm>
            <a:off x="3802942" y="4614056"/>
            <a:ext cx="1147562" cy="813447"/>
          </a:xfrm>
          <a:prstGeom prst="wedgeRoundRectCallout">
            <a:avLst>
              <a:gd name="adj1" fmla="val -68199"/>
              <a:gd name="adj2" fmla="val 2287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3890140" y="4692748"/>
            <a:ext cx="987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 see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5 more!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341" y="5427503"/>
            <a:ext cx="899636" cy="89742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088" y="6077665"/>
            <a:ext cx="899636" cy="89742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296" y="5592015"/>
            <a:ext cx="899636" cy="89742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785" y="6077665"/>
            <a:ext cx="899636" cy="89742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4667">
            <a:off x="7618796" y="5592016"/>
            <a:ext cx="899636" cy="8974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77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-4.44444E-6 C -0.05994 0.16274 -0.03317 0.35301 0.05945 0.42408 C 0.16907 0.50834 0.26234 0.39144 0.31218 0.31575 L 0.37244 0.20996 C 0.42195 0.1338 0.51811 0.01945 0.64167 0.11459 C 0.72003 0.17454 0.76138 0.3757 0.70144 0.53866 C 0.64151 0.70162 0.50272 0.76459 0.42452 0.70463 C 0.3008 0.6095 0.31282 0.43033 0.32885 0.32848 L 0.35577 0.19723 C 0.37147 0.09514 0.38638 -0.08171 0.2766 -0.16597 C 0.18397 -0.23703 0.05994 -0.16296 2.5641E-7 -4.44444E-6 Z " pathEditMode="relative" rAng="1680000" ptsTypes="AAAAAAAAAAA">
                                      <p:cBhvr>
                                        <p:cTn id="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64" y="269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9" grpId="0"/>
      <p:bldP spid="4" grpId="0" animBg="1"/>
      <p:bldP spid="50" grpId="0" animBg="1"/>
      <p:bldP spid="51" grpId="0" animBg="1"/>
      <p:bldP spid="52" grpId="0" animBg="1"/>
      <p:bldP spid="53" grpId="0"/>
      <p:bldP spid="54" grpId="0" animBg="1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3719" flipH="1">
            <a:off x="3282010" y="3063407"/>
            <a:ext cx="946031" cy="119407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09" y="2720872"/>
            <a:ext cx="946031" cy="119407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768" y="2677755"/>
            <a:ext cx="946031" cy="11940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539" y="3044424"/>
            <a:ext cx="946031" cy="119407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558" y="2909867"/>
            <a:ext cx="946031" cy="119407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6258">
            <a:off x="3745029" y="2928850"/>
            <a:ext cx="946031" cy="119407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5043" flipH="1">
            <a:off x="8232567" y="1924911"/>
            <a:ext cx="946031" cy="11940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342">
            <a:off x="7673853" y="1922711"/>
            <a:ext cx="946031" cy="119407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5043" flipH="1">
            <a:off x="5352391" y="2031349"/>
            <a:ext cx="946031" cy="119407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342">
            <a:off x="4793677" y="2029149"/>
            <a:ext cx="946031" cy="119407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7483" flipH="1">
            <a:off x="1984654" y="1950590"/>
            <a:ext cx="946031" cy="119407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8757">
            <a:off x="2459914" y="1759307"/>
            <a:ext cx="946031" cy="1194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6295"/>
            <a:ext cx="2818287" cy="26239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660" y="1067584"/>
            <a:ext cx="2818287" cy="26239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464" y="2162377"/>
            <a:ext cx="2818287" cy="26239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414" y="1201335"/>
            <a:ext cx="2818287" cy="26239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931" y="2082540"/>
            <a:ext cx="2818287" cy="262392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354" y="1171388"/>
            <a:ext cx="2818287" cy="262392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87156" y="431813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kittens are there?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48768" y="871799"/>
            <a:ext cx="7758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White Rose farm cats love to sleep in baskets.</a:t>
            </a:r>
          </a:p>
        </p:txBody>
      </p:sp>
      <p:sp>
        <p:nvSpPr>
          <p:cNvPr id="34" name="Rounded Rectangular Callout 33"/>
          <p:cNvSpPr/>
          <p:nvPr/>
        </p:nvSpPr>
        <p:spPr>
          <a:xfrm>
            <a:off x="6683970" y="4902907"/>
            <a:ext cx="2741042" cy="505618"/>
          </a:xfrm>
          <a:prstGeom prst="wedgeRoundRectCallout">
            <a:avLst>
              <a:gd name="adj1" fmla="val -56247"/>
              <a:gd name="adj2" fmla="val 5472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1087931" y="34892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265065" y="4332453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931" y="4950538"/>
            <a:ext cx="1062038" cy="1347788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2290933" y="256676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661435" y="361692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168954" y="265654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683970" y="35863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8093975" y="262438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4" name="Rectangle 3"/>
          <p:cNvSpPr/>
          <p:nvPr/>
        </p:nvSpPr>
        <p:spPr>
          <a:xfrm>
            <a:off x="6868357" y="4981598"/>
            <a:ext cx="2348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Can you count in 2s?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31987">
            <a:off x="5423020" y="5313066"/>
            <a:ext cx="1315240" cy="15004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16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4" grpId="0" animBg="1"/>
      <p:bldP spid="36" grpId="0"/>
      <p:bldP spid="39" grpId="0"/>
      <p:bldP spid="51" grpId="0"/>
      <p:bldP spid="52" grpId="0"/>
      <p:bldP spid="53" grpId="0"/>
      <p:bldP spid="54" grpId="0"/>
      <p:bldP spid="55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54" y="667725"/>
            <a:ext cx="4780198" cy="4785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31133" y="59795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another way to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 the animals?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1763" y="1890072"/>
            <a:ext cx="3119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solidFill>
                  <a:srgbClr val="CC00CC"/>
                </a:solidFill>
                <a:latin typeface="Comic Sans MS" panose="030F0702030302020204" pitchFamily="66" charset="0"/>
              </a:rPr>
              <a:t>  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4   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9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83" y="4284326"/>
            <a:ext cx="765770" cy="9665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98" y="4284326"/>
            <a:ext cx="765770" cy="96655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313" y="4284326"/>
            <a:ext cx="765770" cy="9665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12" y="3523725"/>
            <a:ext cx="765770" cy="96655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27" y="3523725"/>
            <a:ext cx="765770" cy="9665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498" y="3691365"/>
            <a:ext cx="762931" cy="8065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113" y="3691365"/>
            <a:ext cx="762931" cy="8065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462" y="4371359"/>
            <a:ext cx="762931" cy="8065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081" y="4371359"/>
            <a:ext cx="762931" cy="80652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249" y="1714076"/>
            <a:ext cx="622514" cy="78573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124" y="1769071"/>
            <a:ext cx="646040" cy="682957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5764064" y="2816501"/>
            <a:ext cx="3119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solidFill>
                  <a:srgbClr val="CC00CC"/>
                </a:solidFill>
                <a:latin typeface="Comic Sans MS" panose="030F0702030302020204" pitchFamily="66" charset="0"/>
              </a:rPr>
              <a:t>  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   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9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238" y="2595848"/>
            <a:ext cx="622514" cy="785735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486" y="2695500"/>
            <a:ext cx="646040" cy="68295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866773" y="853442"/>
            <a:ext cx="21524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9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animals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5700923" y="3641136"/>
                <a:ext cx="31199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     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0923" y="3641136"/>
                <a:ext cx="3119978" cy="584775"/>
              </a:xfrm>
              <a:prstGeom prst="rect">
                <a:avLst/>
              </a:prstGeom>
              <a:blipFill>
                <a:blip r:embed="rId8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5746679" y="4449447"/>
                <a:ext cx="31199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     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6679" y="4449447"/>
                <a:ext cx="3119978" cy="584775"/>
              </a:xfrm>
              <a:prstGeom prst="rect">
                <a:avLst/>
              </a:prstGeom>
              <a:blipFill>
                <a:blip r:embed="rId9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411" y="3488491"/>
            <a:ext cx="622514" cy="78573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945" y="4257427"/>
            <a:ext cx="622514" cy="7857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881" y="3471768"/>
            <a:ext cx="646040" cy="6829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875" y="4298716"/>
            <a:ext cx="646040" cy="6829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10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75" grpId="0"/>
      <p:bldP spid="79" grpId="0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54" y="667725"/>
            <a:ext cx="4780198" cy="4785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31133" y="59795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think of another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fact family for 9?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1763" y="1890072"/>
            <a:ext cx="3119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9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874" y="4326005"/>
            <a:ext cx="765770" cy="9665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23" y="4284326"/>
            <a:ext cx="765770" cy="96655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114" y="4262075"/>
            <a:ext cx="765770" cy="9665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22952" y="4408991"/>
            <a:ext cx="765770" cy="96655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28" y="3397821"/>
            <a:ext cx="765770" cy="9665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874" y="3636205"/>
            <a:ext cx="762931" cy="8065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092" y="3747493"/>
            <a:ext cx="762931" cy="8065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921" y="3564831"/>
            <a:ext cx="762931" cy="8065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31" y="4150757"/>
            <a:ext cx="762931" cy="806528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5811763" y="2692396"/>
            <a:ext cx="3119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66773" y="853442"/>
            <a:ext cx="21524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9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animals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5811763" y="3494720"/>
                <a:ext cx="31199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1763" y="3494720"/>
                <a:ext cx="3119978" cy="584775"/>
              </a:xfrm>
              <a:prstGeom prst="rect">
                <a:avLst/>
              </a:prstGeom>
              <a:blipFill>
                <a:blip r:embed="rId8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5811763" y="4297045"/>
                <a:ext cx="31199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6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1763" y="4297045"/>
                <a:ext cx="3119978" cy="584775"/>
              </a:xfrm>
              <a:prstGeom prst="rect">
                <a:avLst/>
              </a:prstGeom>
              <a:blipFill>
                <a:blip r:embed="rId9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0900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75" grpId="0"/>
      <p:bldP spid="79" grpId="0"/>
      <p:bldP spid="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6845" y="8114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know?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9929" r="91489">
                        <a14:backgroundMark x1="18203" y1="18937" x2="18203" y2="18937"/>
                        <a14:backgroundMark x1="17021" y1="7641" x2="17021" y2="76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57" y="1220419"/>
            <a:ext cx="4554953" cy="32412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129" y="2628692"/>
            <a:ext cx="998344" cy="7291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11603" y="4870647"/>
            <a:ext cx="7075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is heavier than the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02195" y="3995536"/>
            <a:ext cx="7075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is lighter than the 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99" y="4825634"/>
            <a:ext cx="761074" cy="5558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957" y="4010002"/>
            <a:ext cx="761074" cy="5558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5351">
            <a:off x="5587330" y="1491125"/>
            <a:ext cx="1200666" cy="8768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282" y="3815164"/>
            <a:ext cx="1076063" cy="7858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799" y="4710609"/>
            <a:ext cx="1076063" cy="7858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645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6845" y="8114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know?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184" y="1165399"/>
            <a:ext cx="5912754" cy="33240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18134" y="41823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has a mass of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83879" y="416391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02939" y="418232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384" y="1854336"/>
            <a:ext cx="1359991" cy="9932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050" y="1868803"/>
            <a:ext cx="1359991" cy="9932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62" y="1526445"/>
            <a:ext cx="1330693" cy="14163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717" y="1350477"/>
            <a:ext cx="1359991" cy="9932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671" y="3832031"/>
            <a:ext cx="1048074" cy="111556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461" y="4069168"/>
            <a:ext cx="1060147" cy="7742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700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3" grpId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6845" y="57630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mass?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7" y="1103810"/>
            <a:ext cx="4671349" cy="33240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36121" y="39610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 1        has a mass of 3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96" y="1074876"/>
            <a:ext cx="4671349" cy="33240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98" y="1742589"/>
            <a:ext cx="1431123" cy="104520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12094" y="4810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 2        have a mass of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15236" y="1855240"/>
            <a:ext cx="94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76" y="1728122"/>
            <a:ext cx="1431123" cy="10452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570" y="1141299"/>
            <a:ext cx="1431123" cy="104520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276" y="1749612"/>
            <a:ext cx="1431123" cy="104520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933346" y="481034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35535" y="473696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749" y="1191054"/>
            <a:ext cx="1431123" cy="104520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590" y="1200406"/>
            <a:ext cx="1431123" cy="104520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605" y="1464627"/>
            <a:ext cx="1330693" cy="141638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878" y="1436002"/>
            <a:ext cx="1330693" cy="141638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078" y="1436002"/>
            <a:ext cx="1330693" cy="141638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845" y="3648067"/>
            <a:ext cx="1048074" cy="111556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745" y="3840492"/>
            <a:ext cx="1060147" cy="77426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480" y="4443087"/>
            <a:ext cx="1048074" cy="111556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849" y="4741507"/>
            <a:ext cx="1060147" cy="77426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76" y="1770192"/>
            <a:ext cx="1431123" cy="10452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11" y="1762946"/>
            <a:ext cx="1431123" cy="104520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46" y="1265215"/>
            <a:ext cx="1431123" cy="1045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287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6" grpId="0"/>
      <p:bldP spid="29" grpId="0"/>
      <p:bldP spid="2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7|7.4|11.1|6|2.8|10.8|6.7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5.7|9.4|1.5|2.6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5.7|7.3|1.2|1.3|1.7|4.5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6|3.6|11.3|1.4|1.5|1.3|1.7|1.4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9.1|13.4|17.8|25.7|17.3|1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2.1|26.2|13.6|12.5|11.4|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9.2|6.3|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5.4|3.1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7.4|1|10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394C9E-D65B-41D5-BBD9-D40B80610D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625E2B-C0A4-422C-8715-F969D409437E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69A3D9A-8ACF-4AF9-8D61-3A50ED0BC1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747</TotalTime>
  <Words>218</Words>
  <Application>Microsoft Office PowerPoint</Application>
  <PresentationFormat>A4 Paper (210x297 mm)</PresentationFormat>
  <Paragraphs>61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Bariol Bold</vt:lpstr>
      <vt:lpstr>Calibri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 Geals BTP</cp:lastModifiedBy>
  <cp:revision>77</cp:revision>
  <dcterms:created xsi:type="dcterms:W3CDTF">2019-10-15T10:24:11Z</dcterms:created>
  <dcterms:modified xsi:type="dcterms:W3CDTF">2021-03-24T07:55:40Z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