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313" r:id="rId11"/>
    <p:sldId id="297" r:id="rId12"/>
    <p:sldId id="314" r:id="rId13"/>
    <p:sldId id="321" r:id="rId14"/>
    <p:sldId id="299" r:id="rId15"/>
    <p:sldId id="300" r:id="rId16"/>
    <p:sldId id="322" r:id="rId17"/>
    <p:sldId id="323" r:id="rId18"/>
    <p:sldId id="301" r:id="rId19"/>
    <p:sldId id="324" r:id="rId20"/>
    <p:sldId id="328" r:id="rId21"/>
    <p:sldId id="326" r:id="rId22"/>
    <p:sldId id="327" r:id="rId23"/>
    <p:sldId id="307" r:id="rId24"/>
    <p:sldId id="316" r:id="rId25"/>
    <p:sldId id="329" r:id="rId26"/>
    <p:sldId id="308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94490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27901" y="3684384"/>
            <a:ext cx="2068666" cy="306619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50, 60, 70,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66, 67, 68,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the missing part?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long is this pencil?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756" y="2473259"/>
            <a:ext cx="1609290" cy="161102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342879" y="252960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68756" y="347147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387" y="5262853"/>
            <a:ext cx="4176314" cy="86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54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27901" y="3684384"/>
            <a:ext cx="2068666" cy="306619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50, 60, 70,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66, 67, 68,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the missing part?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long is this pencil?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756" y="2473259"/>
            <a:ext cx="1609290" cy="161102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342879" y="252960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68756" y="347147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387" y="5262853"/>
            <a:ext cx="4176314" cy="862875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2772136" y="4882795"/>
            <a:ext cx="0" cy="56019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546033" y="4806661"/>
            <a:ext cx="0" cy="65368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276750" y="3417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39785" y="16145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69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18959" y="347147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94079" y="4718545"/>
            <a:ext cx="974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52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7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52136" y="5436174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</a:t>
            </a:r>
            <a:r>
              <a:rPr lang="en-GB" sz="3200" dirty="0" smtClean="0">
                <a:latin typeface="Comic Sans MS" panose="030F0702030302020204" pitchFamily="66" charset="0"/>
              </a:rPr>
              <a:t>sing a chart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75363" y="391337"/>
            <a:ext cx="5197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34 is  3 tens and 4 ones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827" y="2673186"/>
            <a:ext cx="6221809" cy="264168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22085" y="2240278"/>
            <a:ext cx="342453" cy="39318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126066" y="852049"/>
            <a:ext cx="699670" cy="197307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19651" y="1946637"/>
            <a:ext cx="342453" cy="39318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77858" y="2265719"/>
            <a:ext cx="342453" cy="39318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618688" y="852049"/>
            <a:ext cx="699670" cy="197307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165778" y="852049"/>
            <a:ext cx="699670" cy="197307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77858" y="1946636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.07291 L -4.44444E-6 0.322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7292 L -8.33333E-7 0.3229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7292 L -8.33333E-7 0.3229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7292 L -8.33333E-7 0.3229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7291 L -0.00902 0.3745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1506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.07291 L -0.0033 0.3703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1486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07291 L -0.00313 0.3604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47086" y="5466020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</a:t>
            </a:r>
            <a:r>
              <a:rPr lang="en-GB" sz="3200" dirty="0" smtClean="0">
                <a:latin typeface="Comic Sans MS" panose="030F0702030302020204" pitchFamily="66" charset="0"/>
              </a:rPr>
              <a:t>sing a chart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75363" y="368650"/>
            <a:ext cx="5197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43 </a:t>
            </a:r>
            <a:r>
              <a:rPr lang="en-GB" sz="3200" dirty="0">
                <a:latin typeface="Comic Sans MS" panose="030F0702030302020204" pitchFamily="66" charset="0"/>
              </a:rPr>
              <a:t>is  </a:t>
            </a:r>
            <a:r>
              <a:rPr lang="en-GB" sz="3200" dirty="0" smtClean="0"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omic Sans MS" panose="030F0702030302020204" pitchFamily="66" charset="0"/>
              </a:rPr>
              <a:t>tens and </a:t>
            </a:r>
            <a:r>
              <a:rPr lang="en-GB" sz="3200" dirty="0" smtClean="0"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omic Sans MS" panose="030F0702030302020204" pitchFamily="66" charset="0"/>
              </a:rPr>
              <a:t>ones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827" y="2725438"/>
            <a:ext cx="6221809" cy="264168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22085" y="2292530"/>
            <a:ext cx="342453" cy="39318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126066" y="904301"/>
            <a:ext cx="699670" cy="197307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19651" y="1998889"/>
            <a:ext cx="342453" cy="39318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262104" y="2292529"/>
            <a:ext cx="342453" cy="39318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618688" y="904301"/>
            <a:ext cx="699670" cy="197307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113526" y="904301"/>
            <a:ext cx="699670" cy="19730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645471" y="904301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9103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.07291 L -4.44444E-6 0.322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7292 L -8.33333E-7 0.3229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7292 L -8.33333E-7 0.3229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08033 L -0.01719 0.3643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" y="1419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.07292 L -0.01441 0.362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1446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07292 L -0.00313 0.3604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437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7292 L -0.00313 0.3604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945700" y="394845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Comparing using a chart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99" y="2096520"/>
            <a:ext cx="3676371" cy="15609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716" y="2090464"/>
            <a:ext cx="3690634" cy="156698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816561" y="2689462"/>
            <a:ext cx="342453" cy="3931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942453" y="2449999"/>
            <a:ext cx="448943" cy="126602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319324" y="2449999"/>
            <a:ext cx="448943" cy="126602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672742" y="2449999"/>
            <a:ext cx="448943" cy="126602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620134" y="2434643"/>
            <a:ext cx="448943" cy="12660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018263" y="2434643"/>
            <a:ext cx="448943" cy="126602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416392" y="2434643"/>
            <a:ext cx="448943" cy="12660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814522" y="2434643"/>
            <a:ext cx="448943" cy="12660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3160748" y="2703110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3176360" y="3195888"/>
            <a:ext cx="342453" cy="39318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823015" y="3173455"/>
            <a:ext cx="342453" cy="39318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915129" y="2710679"/>
            <a:ext cx="342453" cy="3931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274928" y="3217105"/>
            <a:ext cx="342453" cy="39318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921583" y="3194672"/>
            <a:ext cx="342453" cy="39318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860646" y="363001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435408" y="363015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019852" y="3626188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76878" y="363001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71415" y="4413084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number is the greatest?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91028" y="5060610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do you know?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3873" y="1067185"/>
            <a:ext cx="747045" cy="747045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416392" y="120987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911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0" grpId="0"/>
      <p:bldP spid="30" grpId="1"/>
      <p:bldP spid="31" grpId="0"/>
      <p:bldP spid="32" grpId="0"/>
      <p:bldP spid="33" grpId="0"/>
      <p:bldP spid="33" grpId="1"/>
      <p:bldP spid="27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91028" y="992730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Comparing using a chart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307" y="2206146"/>
            <a:ext cx="3239236" cy="13753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23" y="2200090"/>
            <a:ext cx="3251803" cy="1380663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466808" y="265625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081797" y="265625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633246" y="267080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36230" y="267080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65561" y="4203474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85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684686" y="4203474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91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4036686" y="4203474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874165" y="4134450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975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27" grpId="0"/>
      <p:bldP spid="35" grpId="0"/>
      <p:bldP spid="2" grpId="0" animBg="1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91028" y="992730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Comparing using a chart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307" y="2206146"/>
            <a:ext cx="3239236" cy="13753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23" y="2200090"/>
            <a:ext cx="3251803" cy="1380663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466808" y="265625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81797" y="265625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33246" y="267080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36230" y="267080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65561" y="4203474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684686" y="4203474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4036686" y="4203474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874165" y="4134450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65561" y="5023257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77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84686" y="5023257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29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036686" y="5023257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3874165" y="4954233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66808" y="26858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81797" y="26858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33246" y="270035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36230" y="270035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146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27" grpId="0"/>
      <p:bldP spid="35" grpId="0"/>
      <p:bldP spid="2" grpId="0" animBg="1"/>
      <p:bldP spid="36" grpId="0"/>
      <p:bldP spid="15" grpId="0"/>
      <p:bldP spid="16" grpId="0"/>
      <p:bldP spid="17" grpId="0" animBg="1"/>
      <p:bldP spid="18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91028" y="992730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Comparing without using a chart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65561" y="1903310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96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684686" y="1903310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4036686" y="1903310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844799" y="1864201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65561" y="2710191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76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84686" y="2710191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67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036686" y="2710191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3864216" y="2650305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065561" y="3577054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84686" y="3577054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036686" y="3577054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3844799" y="3537945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065561" y="4383935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88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84686" y="4383935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7" name="Oval 36"/>
          <p:cNvSpPr/>
          <p:nvPr/>
        </p:nvSpPr>
        <p:spPr>
          <a:xfrm>
            <a:off x="4036686" y="4383935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3864216" y="4324049"/>
            <a:ext cx="987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5279" y="5289666"/>
            <a:ext cx="747045" cy="74704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337798" y="543235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628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5" grpId="0"/>
      <p:bldP spid="2" grpId="0" animBg="1"/>
      <p:bldP spid="36" grpId="0"/>
      <p:bldP spid="15" grpId="0"/>
      <p:bldP spid="16" grpId="0"/>
      <p:bldP spid="17" grpId="0" animBg="1"/>
      <p:bldP spid="18" grpId="0"/>
      <p:bldP spid="23" grpId="0"/>
      <p:bldP spid="24" grpId="0"/>
      <p:bldP spid="25" grpId="0" animBg="1"/>
      <p:bldP spid="26" grpId="0"/>
      <p:bldP spid="28" grpId="0"/>
      <p:bldP spid="29" grpId="0"/>
      <p:bldP spid="37" grpId="0" animBg="1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903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8132" y="1123117"/>
            <a:ext cx="6517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a number…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89" y="1434582"/>
            <a:ext cx="2322777" cy="228619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372" y="1304418"/>
            <a:ext cx="2322777" cy="22861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683" y="1426458"/>
            <a:ext cx="2322777" cy="228619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439" y="1434992"/>
            <a:ext cx="2322777" cy="228619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247" y="1205889"/>
            <a:ext cx="2322777" cy="2286198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04073" y="4429579"/>
            <a:ext cx="45139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Less than 20?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1122" y="5234874"/>
            <a:ext cx="45139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Greater than 40?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28498" y="3732046"/>
            <a:ext cx="54585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Equal to thirty- five?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558" y="3365311"/>
            <a:ext cx="1171341" cy="115289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343" y="3252327"/>
            <a:ext cx="1171341" cy="115289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844" y="4083574"/>
            <a:ext cx="1229341" cy="120998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458" y="4092950"/>
            <a:ext cx="1229341" cy="120998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416" y="4811908"/>
            <a:ext cx="1229366" cy="121000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5170" y="4784946"/>
            <a:ext cx="1229366" cy="121000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035" y="5096002"/>
            <a:ext cx="1044675" cy="925912"/>
          </a:xfrm>
          <a:prstGeom prst="rect">
            <a:avLst/>
          </a:prstGeom>
        </p:spPr>
      </p:pic>
      <p:sp>
        <p:nvSpPr>
          <p:cNvPr id="44" name="Rounded Rectangular Callout 43"/>
          <p:cNvSpPr/>
          <p:nvPr/>
        </p:nvSpPr>
        <p:spPr>
          <a:xfrm>
            <a:off x="5917975" y="4356925"/>
            <a:ext cx="1413386" cy="998141"/>
          </a:xfrm>
          <a:prstGeom prst="wedgeRoundRectCallout">
            <a:avLst>
              <a:gd name="adj1" fmla="val 42667"/>
              <a:gd name="adj2" fmla="val 7898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5834480" y="4352481"/>
            <a:ext cx="16077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made a different number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44" grpId="0" animBg="1"/>
      <p:bldP spid="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59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48" y="2899155"/>
            <a:ext cx="1609403" cy="13207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345" y="4219876"/>
            <a:ext cx="1376203" cy="1219750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540987" y="2497367"/>
            <a:ext cx="2953566" cy="830999"/>
          </a:xfrm>
          <a:prstGeom prst="wedgeRoundRectCallout">
            <a:avLst>
              <a:gd name="adj1" fmla="val -55350"/>
              <a:gd name="adj2" fmla="val 8455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677240" y="1334077"/>
            <a:ext cx="5193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guess my number?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75630" y="2510018"/>
            <a:ext cx="2671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It has seven tens and two ones.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64031" y="41093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78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4533634" y="3804376"/>
            <a:ext cx="1816100" cy="830999"/>
          </a:xfrm>
          <a:prstGeom prst="wedgeRoundRectCallout">
            <a:avLst>
              <a:gd name="adj1" fmla="val 44407"/>
              <a:gd name="adj2" fmla="val 76911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4106160" y="3790221"/>
            <a:ext cx="267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Is it….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46869" y="2504204"/>
            <a:ext cx="2671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It is greater than 50.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52591" y="41125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47984" y="2519928"/>
            <a:ext cx="2671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It has 7 tens and some ones.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39280" y="410653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467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  <p:bldP spid="11" grpId="1"/>
      <p:bldP spid="12" grpId="0" animBg="1"/>
      <p:bldP spid="13" grpId="0"/>
      <p:bldP spid="14" grpId="0"/>
      <p:bldP spid="14" grpId="1"/>
      <p:bldP spid="15" grpId="0"/>
      <p:bldP spid="15" grpId="1"/>
      <p:bldP spid="16" grpId="0"/>
      <p:bldP spid="16" grpId="1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6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14.6|17.6|7.7|6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6.3|3.9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6.7|1.7|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5|1.1|6.4|3.9|4.6|3.6|3.1|5.6|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5|1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7.6|17.5|3.7|0.9|2.1|1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0.9|1.1|1.1|21.4|21.1|12|15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11.5|6.8|8.4|5.9|19.6|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10|6|2.4|2.9|3.1|10.5|3|2.8|10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10725</TotalTime>
  <Words>290</Words>
  <Application>Microsoft Office PowerPoint</Application>
  <PresentationFormat>On-screen Show (4:3)</PresentationFormat>
  <Paragraphs>96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Have a go at question 4 on the worksheet</vt:lpstr>
      <vt:lpstr>PowerPoint Presentation</vt:lpstr>
      <vt:lpstr>Have a go at question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243</cp:revision>
  <dcterms:created xsi:type="dcterms:W3CDTF">2019-07-05T11:02:13Z</dcterms:created>
  <dcterms:modified xsi:type="dcterms:W3CDTF">2021-06-13T13:23:31Z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