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2800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9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33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534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742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449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005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334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629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55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398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492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280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1440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467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793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806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20FB23-92CA-41E9-B42E-7154490EE47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1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predict who a character is in a painting.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593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 February 2021</a:t>
            </a:r>
          </a:p>
          <a:p>
            <a:endParaRPr lang="en-GB" dirty="0"/>
          </a:p>
          <a:p>
            <a:r>
              <a:rPr lang="en-GB" b="1" dirty="0"/>
              <a:t>If you have an adult working with you…make sure they don’t give you any clues about who the character is!  </a:t>
            </a:r>
          </a:p>
        </p:txBody>
      </p:sp>
    </p:spTree>
    <p:extLst>
      <p:ext uri="{BB962C8B-B14F-4D97-AF65-F5344CB8AC3E}">
        <p14:creationId xmlns:p14="http://schemas.microsoft.com/office/powerpoint/2010/main" val="3606069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44290" y="982132"/>
            <a:ext cx="6352307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Look at this person in this picture. </a:t>
            </a:r>
          </a:p>
        </p:txBody>
      </p:sp>
      <p:pic>
        <p:nvPicPr>
          <p:cNvPr id="1026" name="Picture 2" descr="Image result for henry the 8th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804" y="452654"/>
            <a:ext cx="3379614" cy="594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64183" y="2560320"/>
            <a:ext cx="6535466" cy="364651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Do you think this person is from modern or historic times? </a:t>
            </a:r>
          </a:p>
          <a:p>
            <a:r>
              <a:rPr lang="en-GB" dirty="0"/>
              <a:t>How are his clothes different from our fashions today? </a:t>
            </a:r>
          </a:p>
          <a:p>
            <a:r>
              <a:rPr lang="en-GB" dirty="0"/>
              <a:t>Do you think he might be rich or poor? What makes you think this? </a:t>
            </a:r>
          </a:p>
          <a:p>
            <a:r>
              <a:rPr lang="en-GB" dirty="0"/>
              <a:t>What sort of person do you think he is? Is he kind, good, mean or cruel? </a:t>
            </a:r>
          </a:p>
          <a:p>
            <a:r>
              <a:rPr lang="en-GB" dirty="0"/>
              <a:t>What do you think he does for a job? </a:t>
            </a:r>
          </a:p>
          <a:p>
            <a:r>
              <a:rPr lang="en-GB" dirty="0"/>
              <a:t>Where do you think he might live? </a:t>
            </a:r>
          </a:p>
        </p:txBody>
      </p:sp>
    </p:spTree>
    <p:extLst>
      <p:ext uri="{BB962C8B-B14F-4D97-AF65-F5344CB8AC3E}">
        <p14:creationId xmlns:p14="http://schemas.microsoft.com/office/powerpoint/2010/main" val="950949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24" y="568037"/>
            <a:ext cx="7648575" cy="58189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01891" y="803564"/>
            <a:ext cx="3214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01891" y="803564"/>
            <a:ext cx="3214254" cy="637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task today: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Answer the questions posed on the worksheet.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 1: Print off the template and fill in the answers by hand.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 2: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Write your answers on a piece of lined paper.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3560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will find out who this person is in the next lesson! 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Email me the work you have achieved today – I can’t wait to see who you think it might be! </a:t>
            </a:r>
          </a:p>
        </p:txBody>
      </p:sp>
      <p:pic>
        <p:nvPicPr>
          <p:cNvPr id="5" name="Picture 2" descr="Image result for henry the 8t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38940" y="1082577"/>
            <a:ext cx="2691744" cy="4732985"/>
          </a:xfrm>
          <a:prstGeom prst="rect">
            <a:avLst/>
          </a:prstGeom>
          <a:noFill/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535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48</TotalTime>
  <Words>196</Words>
  <Application>Microsoft Office PowerPoint</Application>
  <PresentationFormat>Custom</PresentationFormat>
  <Paragraphs>26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Organic</vt:lpstr>
      <vt:lpstr>LO: To predict who a character is in a painting.</vt:lpstr>
      <vt:lpstr>Look at this person in this picture. </vt:lpstr>
      <vt:lpstr>PowerPoint Presentation</vt:lpstr>
      <vt:lpstr>You will find out who this person is in the next lesson!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predict who a character is in a painting.</dc:title>
  <dc:creator>J Geals BTP</dc:creator>
  <cp:lastModifiedBy>Liz King</cp:lastModifiedBy>
  <cp:revision>6</cp:revision>
  <dcterms:created xsi:type="dcterms:W3CDTF">2021-02-14T12:32:11Z</dcterms:created>
  <dcterms:modified xsi:type="dcterms:W3CDTF">2021-02-15T19:35:27Z</dcterms:modified>
</cp:coreProperties>
</file>