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sldIdLst>
    <p:sldId id="256" r:id="rId2"/>
    <p:sldId id="272" r:id="rId3"/>
    <p:sldId id="258" r:id="rId4"/>
    <p:sldId id="259" r:id="rId5"/>
    <p:sldId id="260" r:id="rId6"/>
    <p:sldId id="261" r:id="rId7"/>
    <p:sldId id="262" r:id="rId8"/>
    <p:sldId id="263" r:id="rId9"/>
    <p:sldId id="257" r:id="rId10"/>
    <p:sldId id="264" r:id="rId11"/>
    <p:sldId id="265" r:id="rId12"/>
    <p:sldId id="266" r:id="rId13"/>
    <p:sldId id="267" r:id="rId14"/>
    <p:sldId id="269" r:id="rId15"/>
    <p:sldId id="268" r:id="rId16"/>
    <p:sldId id="270" r:id="rId17"/>
    <p:sldId id="271"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B772066-CEA7-4B70-B81A-6A5A0B86C258}"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3513510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772066-CEA7-4B70-B81A-6A5A0B86C258}"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917960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EB772066-CEA7-4B70-B81A-6A5A0B86C258}" type="datetimeFigureOut">
              <a:rPr lang="en-GB" smtClean="0"/>
              <a:t>14/03/2021</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4185B76-0D4E-449F-BEB6-C00D990CC28A}" type="slidenum">
              <a:rPr lang="en-GB" smtClean="0"/>
              <a:t>‹#›</a:t>
            </a:fld>
            <a:endParaRPr lang="en-GB"/>
          </a:p>
        </p:txBody>
      </p:sp>
    </p:spTree>
    <p:extLst>
      <p:ext uri="{BB962C8B-B14F-4D97-AF65-F5344CB8AC3E}">
        <p14:creationId xmlns:p14="http://schemas.microsoft.com/office/powerpoint/2010/main" val="421000252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72066-CEA7-4B70-B81A-6A5A0B86C258}" type="datetimeFigureOut">
              <a:rPr lang="en-GB" smtClean="0"/>
              <a:t>14/03/2021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2900153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B772066-CEA7-4B70-B81A-6A5A0B86C258}" type="datetimeFigureOut">
              <a:rPr lang="en-GB" smtClean="0"/>
              <a:t>14/03/2021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2673832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B772066-CEA7-4B70-B81A-6A5A0B86C258}" type="datetimeFigureOut">
              <a:rPr lang="en-GB" smtClean="0"/>
              <a:t>14/03/2021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3196096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772066-CEA7-4B70-B81A-6A5A0B86C258}" type="datetimeFigureOut">
              <a:rPr lang="en-GB" smtClean="0"/>
              <a:t>14/03/2021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915639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B772066-CEA7-4B70-B81A-6A5A0B86C258}" type="datetimeFigureOut">
              <a:rPr lang="en-GB" smtClean="0"/>
              <a:t>14/03/2021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287013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B772066-CEA7-4B70-B81A-6A5A0B86C258}" type="datetimeFigureOut">
              <a:rPr lang="en-GB" smtClean="0"/>
              <a:t>14/03/2021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57344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772066-CEA7-4B70-B81A-6A5A0B86C258}"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48669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EB772066-CEA7-4B70-B81A-6A5A0B86C258}" type="datetimeFigureOut">
              <a:rPr lang="en-GB" smtClean="0"/>
              <a:t>14/03/2021</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1024936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EB772066-CEA7-4B70-B81A-6A5A0B86C258}" type="datetimeFigureOut">
              <a:rPr lang="en-GB" smtClean="0"/>
              <a:t>14/03/2021</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24185B76-0D4E-449F-BEB6-C00D990CC28A}" type="slidenum">
              <a:rPr lang="en-GB" smtClean="0"/>
              <a:t>‹#›</a:t>
            </a:fld>
            <a:endParaRPr lang="en-GB"/>
          </a:p>
        </p:txBody>
      </p:sp>
    </p:spTree>
    <p:extLst>
      <p:ext uri="{BB962C8B-B14F-4D97-AF65-F5344CB8AC3E}">
        <p14:creationId xmlns:p14="http://schemas.microsoft.com/office/powerpoint/2010/main" val="4274601969"/>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95E252-0E36-474F-B4E1-F19024E467A9}"/>
              </a:ext>
            </a:extLst>
          </p:cNvPr>
          <p:cNvSpPr>
            <a:spLocks noGrp="1"/>
          </p:cNvSpPr>
          <p:nvPr>
            <p:ph type="ctrTitle"/>
          </p:nvPr>
        </p:nvSpPr>
        <p:spPr/>
        <p:txBody>
          <a:bodyPr/>
          <a:lstStyle/>
          <a:p>
            <a:r>
              <a:rPr lang="en-GB" cap="none" dirty="0">
                <a:latin typeface="Comic Sans MS" panose="030F0702030302020204" pitchFamily="66" charset="0"/>
              </a:rPr>
              <a:t>Tuesday 16</a:t>
            </a:r>
            <a:r>
              <a:rPr lang="en-GB" cap="none" baseline="30000" dirty="0">
                <a:latin typeface="Comic Sans MS" panose="030F0702030302020204" pitchFamily="66" charset="0"/>
              </a:rPr>
              <a:t>th</a:t>
            </a:r>
            <a:r>
              <a:rPr lang="en-GB" cap="none" dirty="0">
                <a:latin typeface="Comic Sans MS" panose="030F0702030302020204" pitchFamily="66" charset="0"/>
              </a:rPr>
              <a:t> March 2021</a:t>
            </a:r>
          </a:p>
        </p:txBody>
      </p:sp>
      <p:sp>
        <p:nvSpPr>
          <p:cNvPr id="3" name="Subtitle 2">
            <a:extLst>
              <a:ext uri="{FF2B5EF4-FFF2-40B4-BE49-F238E27FC236}">
                <a16:creationId xmlns:a16="http://schemas.microsoft.com/office/drawing/2014/main" xmlns="" id="{7BF93DF1-D66B-4953-87A3-4C8D5DA6B5C7}"/>
              </a:ext>
            </a:extLst>
          </p:cNvPr>
          <p:cNvSpPr>
            <a:spLocks noGrp="1"/>
          </p:cNvSpPr>
          <p:nvPr>
            <p:ph type="subTitle" idx="1"/>
          </p:nvPr>
        </p:nvSpPr>
        <p:spPr>
          <a:xfrm>
            <a:off x="939338" y="4420319"/>
            <a:ext cx="10313324" cy="1309255"/>
          </a:xfrm>
        </p:spPr>
        <p:txBody>
          <a:bodyPr>
            <a:normAutofit lnSpcReduction="10000"/>
          </a:bodyPr>
          <a:lstStyle/>
          <a:p>
            <a:r>
              <a:rPr lang="en-GB" sz="4400" dirty="0">
                <a:latin typeface="Comic Sans MS" panose="030F0702030302020204" pitchFamily="66" charset="0"/>
              </a:rPr>
              <a:t>LO: Write and illustrate an additional page of the book.</a:t>
            </a:r>
          </a:p>
          <a:p>
            <a:endParaRPr lang="en-GB" dirty="0"/>
          </a:p>
        </p:txBody>
      </p:sp>
    </p:spTree>
    <p:extLst>
      <p:ext uri="{BB962C8B-B14F-4D97-AF65-F5344CB8AC3E}">
        <p14:creationId xmlns:p14="http://schemas.microsoft.com/office/powerpoint/2010/main" val="2188273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489E9E-003F-45EF-8057-9AA44C69DB0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B9D1A275-9F5B-4348-8DE7-53C7B81B943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506EAEE5-C17F-434A-A17F-D7DC9F6C64C9}"/>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47960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0B99F5-1190-4133-BADA-3B34E5C7007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xmlns="" id="{2A410F74-A7A3-451F-B3CA-13B7B4027300}"/>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xmlns="" id="{F5448BDD-B556-4624-B06F-3A5D7B0EA04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21708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91E01CA-152D-4470-A26B-70CED06F08D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89254EB0-CD2F-4CEB-B40B-4BDCDE50CC89}"/>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xmlns="" id="{586616F1-0AD6-4320-97D7-E69B263D1339}"/>
              </a:ext>
            </a:extLst>
          </p:cNvPr>
          <p:cNvPicPr>
            <a:picLocks noChangeAspect="1"/>
          </p:cNvPicPr>
          <p:nvPr/>
        </p:nvPicPr>
        <p:blipFill rotWithShape="1">
          <a:blip r:embed="rId2"/>
          <a:srcRect t="2479"/>
          <a:stretch/>
        </p:blipFill>
        <p:spPr>
          <a:xfrm>
            <a:off x="0" y="0"/>
            <a:ext cx="12192000" cy="6858000"/>
          </a:xfrm>
          <a:prstGeom prst="rect">
            <a:avLst/>
          </a:prstGeom>
        </p:spPr>
      </p:pic>
    </p:spTree>
    <p:extLst>
      <p:ext uri="{BB962C8B-B14F-4D97-AF65-F5344CB8AC3E}">
        <p14:creationId xmlns:p14="http://schemas.microsoft.com/office/powerpoint/2010/main" val="368054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066851-BFF5-4FDA-846A-D10F793C795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C2286A26-7A39-4278-B95E-6DF8E810BF6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69C7DC0E-FBB2-4805-A413-CA1B51264CD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67652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86DCED-501C-4434-B96D-4F6666DACE2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88E243A9-6AE6-4320-9511-ADF213F0BD9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EFFBED20-758E-4EFC-9BA2-9A776241BD7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80086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FA8569-D28B-492A-B38D-87E367E299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4E07C504-8788-4C59-89E0-82B8BFE099F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BE48FCD9-B1F2-4F40-B585-485EFB86AD9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197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48B1F21-0C9A-4120-9527-7C6BC1D6526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43BE1800-3999-4B16-B6AC-43EA7FEE91D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006A7068-1BA8-4989-BDA9-29CC1ADD8019}"/>
              </a:ext>
            </a:extLst>
          </p:cNvPr>
          <p:cNvPicPr>
            <a:picLocks noChangeAspect="1"/>
          </p:cNvPicPr>
          <p:nvPr/>
        </p:nvPicPr>
        <p:blipFill rotWithShape="1">
          <a:blip r:embed="rId2"/>
          <a:srcRect t="2569"/>
          <a:stretch/>
        </p:blipFill>
        <p:spPr>
          <a:xfrm>
            <a:off x="0" y="0"/>
            <a:ext cx="12192000" cy="6858000"/>
          </a:xfrm>
          <a:prstGeom prst="rect">
            <a:avLst/>
          </a:prstGeom>
        </p:spPr>
      </p:pic>
    </p:spTree>
    <p:extLst>
      <p:ext uri="{BB962C8B-B14F-4D97-AF65-F5344CB8AC3E}">
        <p14:creationId xmlns:p14="http://schemas.microsoft.com/office/powerpoint/2010/main" val="2680125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E6402A-F4F6-4A14-A9E1-238D1A9064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879D3D94-270C-4985-8EE9-80A57005454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5E147470-9D43-4044-8017-3DEC0B34E8A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669703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07F5C0-5EA5-4317-B3A2-836E327AE2A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2FFBA67A-9479-48BD-8F80-5B807C02DB1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B5AC9F13-60F6-4107-B79D-23255DDDDFC0}"/>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926006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B78AEE-1C46-4CAE-BE1E-29C4F90FFB1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2B4BEB6E-9BC4-43CC-9FAA-C825C4E8221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FD359209-C760-4FF3-8747-C9B01A381C5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98572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544BC2-FED1-4EF5-8297-58AF836B008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7FDCE797-5AFE-430D-8B9E-FBBBE734390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27DC37C2-F819-441E-9FED-6C9338312043}"/>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52375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0D9401-B2DA-467C-B872-3189A73620C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FC59C572-F6B5-4B2B-AE42-EFCF52886B7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725AE92B-60FE-48CF-B278-C45BA03331E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20075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F26E5FF-BE52-4353-8898-E9AE6506C9C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F71CDB08-25DE-485A-A8E3-A120C3A6083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D1C63FF4-9C61-4B47-BE8C-D74E3AD6A74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50477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B3A06D-967D-451D-B1E3-D89E7B83948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6B8CCCD5-28EF-4C44-A071-1E3570AEA7A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966142CF-B3E1-420D-9C5E-D4E3816C981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413846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4B84EC-4E7D-4CED-ABA9-0D8EC01600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DB110BF4-1E9B-4235-85A3-0E61A823B45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F1C74C57-C152-45A9-A134-C53FE47C274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099356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E010A9-79C7-47EF-87A9-E4AD897F9FD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D0F9FA63-302E-47DE-A506-D4D80237C75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1597D271-0D5A-4CDC-AF7E-FE8790CC1F9D}"/>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11494563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111DC384-B23A-434B-AB95-AB45C32F0B2A}"/>
              </a:ext>
            </a:extLst>
          </p:cNvPr>
          <p:cNvSpPr/>
          <p:nvPr/>
        </p:nvSpPr>
        <p:spPr>
          <a:xfrm>
            <a:off x="1202919" y="202758"/>
            <a:ext cx="9784079" cy="1569660"/>
          </a:xfrm>
          <a:prstGeom prst="rect">
            <a:avLst/>
          </a:prstGeom>
        </p:spPr>
        <p:txBody>
          <a:bodyPr wrap="square">
            <a:spAutoFit/>
          </a:bodyPr>
          <a:lstStyle/>
          <a:p>
            <a:pPr algn="ctr"/>
            <a:r>
              <a:rPr lang="en-GB" sz="3200" dirty="0">
                <a:solidFill>
                  <a:srgbClr val="00B0F0"/>
                </a:solidFill>
                <a:latin typeface="Comic Sans MS" panose="030F0702030302020204" pitchFamily="66" charset="0"/>
              </a:rPr>
              <a:t>In the story the flying doctors visit different creatures. Can you remember who the doctors visited?</a:t>
            </a:r>
          </a:p>
        </p:txBody>
      </p:sp>
      <p:pic>
        <p:nvPicPr>
          <p:cNvPr id="5" name="Picture 4">
            <a:extLst>
              <a:ext uri="{FF2B5EF4-FFF2-40B4-BE49-F238E27FC236}">
                <a16:creationId xmlns:a16="http://schemas.microsoft.com/office/drawing/2014/main" xmlns="" id="{BD64C92E-05FD-44D2-A00A-35F31E5858CB}"/>
              </a:ext>
            </a:extLst>
          </p:cNvPr>
          <p:cNvPicPr>
            <a:picLocks noChangeAspect="1"/>
          </p:cNvPicPr>
          <p:nvPr/>
        </p:nvPicPr>
        <p:blipFill rotWithShape="1">
          <a:blip r:embed="rId2"/>
          <a:srcRect l="54674" t="30369" r="15434" b="16678"/>
          <a:stretch/>
        </p:blipFill>
        <p:spPr>
          <a:xfrm>
            <a:off x="212032" y="1988548"/>
            <a:ext cx="2528289" cy="2583451"/>
          </a:xfrm>
          <a:prstGeom prst="rect">
            <a:avLst/>
          </a:prstGeom>
        </p:spPr>
      </p:pic>
      <p:pic>
        <p:nvPicPr>
          <p:cNvPr id="6" name="Picture 5">
            <a:extLst>
              <a:ext uri="{FF2B5EF4-FFF2-40B4-BE49-F238E27FC236}">
                <a16:creationId xmlns:a16="http://schemas.microsoft.com/office/drawing/2014/main" xmlns="" id="{BE3D7A20-8B89-4690-A7CA-F583F5B00140}"/>
              </a:ext>
            </a:extLst>
          </p:cNvPr>
          <p:cNvPicPr>
            <a:picLocks noChangeAspect="1"/>
          </p:cNvPicPr>
          <p:nvPr/>
        </p:nvPicPr>
        <p:blipFill rotWithShape="1">
          <a:blip r:embed="rId3"/>
          <a:srcRect l="9867" t="50000" r="52500" b="9372"/>
          <a:stretch/>
        </p:blipFill>
        <p:spPr>
          <a:xfrm>
            <a:off x="2965458" y="2531164"/>
            <a:ext cx="3360738" cy="2040835"/>
          </a:xfrm>
          <a:prstGeom prst="rect">
            <a:avLst/>
          </a:prstGeom>
        </p:spPr>
      </p:pic>
      <p:pic>
        <p:nvPicPr>
          <p:cNvPr id="7" name="Picture 6">
            <a:extLst>
              <a:ext uri="{FF2B5EF4-FFF2-40B4-BE49-F238E27FC236}">
                <a16:creationId xmlns:a16="http://schemas.microsoft.com/office/drawing/2014/main" xmlns="" id="{1DF80DD2-C5AA-4D14-85F2-697B4701F871}"/>
              </a:ext>
            </a:extLst>
          </p:cNvPr>
          <p:cNvPicPr>
            <a:picLocks noChangeAspect="1"/>
          </p:cNvPicPr>
          <p:nvPr/>
        </p:nvPicPr>
        <p:blipFill rotWithShape="1">
          <a:blip r:embed="rId4"/>
          <a:srcRect l="435" t="43323" r="67065" b="928"/>
          <a:stretch/>
        </p:blipFill>
        <p:spPr>
          <a:xfrm>
            <a:off x="6551333" y="2191910"/>
            <a:ext cx="2564229" cy="2380090"/>
          </a:xfrm>
          <a:prstGeom prst="rect">
            <a:avLst/>
          </a:prstGeom>
        </p:spPr>
      </p:pic>
      <p:pic>
        <p:nvPicPr>
          <p:cNvPr id="8" name="Picture 7">
            <a:extLst>
              <a:ext uri="{FF2B5EF4-FFF2-40B4-BE49-F238E27FC236}">
                <a16:creationId xmlns:a16="http://schemas.microsoft.com/office/drawing/2014/main" xmlns="" id="{D1101405-E3BB-4F31-88C8-2E3C334A9DC7}"/>
              </a:ext>
            </a:extLst>
          </p:cNvPr>
          <p:cNvPicPr>
            <a:picLocks noChangeAspect="1"/>
          </p:cNvPicPr>
          <p:nvPr/>
        </p:nvPicPr>
        <p:blipFill rotWithShape="1">
          <a:blip r:embed="rId5"/>
          <a:srcRect r="85000" b="52270"/>
          <a:stretch/>
        </p:blipFill>
        <p:spPr>
          <a:xfrm>
            <a:off x="9372314" y="2191910"/>
            <a:ext cx="2564229" cy="2380089"/>
          </a:xfrm>
          <a:prstGeom prst="rect">
            <a:avLst/>
          </a:prstGeom>
        </p:spPr>
      </p:pic>
      <p:sp>
        <p:nvSpPr>
          <p:cNvPr id="9" name="Rectangle 8">
            <a:extLst>
              <a:ext uri="{FF2B5EF4-FFF2-40B4-BE49-F238E27FC236}">
                <a16:creationId xmlns:a16="http://schemas.microsoft.com/office/drawing/2014/main" xmlns="" id="{FAADD463-D9A8-44F0-BA6E-8633043EF1BC}"/>
              </a:ext>
            </a:extLst>
          </p:cNvPr>
          <p:cNvSpPr/>
          <p:nvPr/>
        </p:nvSpPr>
        <p:spPr>
          <a:xfrm>
            <a:off x="0" y="4968413"/>
            <a:ext cx="2747867"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A mermaid</a:t>
            </a:r>
          </a:p>
        </p:txBody>
      </p:sp>
      <p:sp>
        <p:nvSpPr>
          <p:cNvPr id="10" name="Rectangle 9">
            <a:extLst>
              <a:ext uri="{FF2B5EF4-FFF2-40B4-BE49-F238E27FC236}">
                <a16:creationId xmlns:a16="http://schemas.microsoft.com/office/drawing/2014/main" xmlns="" id="{143086DE-B8FF-4183-92BA-C114F802F5FC}"/>
              </a:ext>
            </a:extLst>
          </p:cNvPr>
          <p:cNvSpPr/>
          <p:nvPr/>
        </p:nvSpPr>
        <p:spPr>
          <a:xfrm>
            <a:off x="3424978" y="4968413"/>
            <a:ext cx="2441695"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A unicorn</a:t>
            </a:r>
          </a:p>
        </p:txBody>
      </p:sp>
      <p:sp>
        <p:nvSpPr>
          <p:cNvPr id="11" name="Rectangle 10">
            <a:extLst>
              <a:ext uri="{FF2B5EF4-FFF2-40B4-BE49-F238E27FC236}">
                <a16:creationId xmlns:a16="http://schemas.microsoft.com/office/drawing/2014/main" xmlns="" id="{8C58DD2A-3B72-46E0-92F0-EF75DF160A71}"/>
              </a:ext>
            </a:extLst>
          </p:cNvPr>
          <p:cNvSpPr/>
          <p:nvPr/>
        </p:nvSpPr>
        <p:spPr>
          <a:xfrm>
            <a:off x="7064644" y="4968413"/>
            <a:ext cx="1537600"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A lion</a:t>
            </a:r>
          </a:p>
        </p:txBody>
      </p:sp>
      <p:sp>
        <p:nvSpPr>
          <p:cNvPr id="12" name="Rectangle 11">
            <a:extLst>
              <a:ext uri="{FF2B5EF4-FFF2-40B4-BE49-F238E27FC236}">
                <a16:creationId xmlns:a16="http://schemas.microsoft.com/office/drawing/2014/main" xmlns="" id="{120CEE5B-BD53-4F33-BAC2-572A69FED99E}"/>
              </a:ext>
            </a:extLst>
          </p:cNvPr>
          <p:cNvSpPr/>
          <p:nvPr/>
        </p:nvSpPr>
        <p:spPr>
          <a:xfrm>
            <a:off x="9799906" y="4968413"/>
            <a:ext cx="1677062"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A king</a:t>
            </a:r>
          </a:p>
        </p:txBody>
      </p:sp>
    </p:spTree>
    <p:extLst>
      <p:ext uri="{BB962C8B-B14F-4D97-AF65-F5344CB8AC3E}">
        <p14:creationId xmlns:p14="http://schemas.microsoft.com/office/powerpoint/2010/main" val="167009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down)">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wipe(down)">
                                      <p:cBhvr>
                                        <p:cTn id="25" dur="500"/>
                                        <p:tgtEl>
                                          <p:spTgt spid="10">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circle(in)">
                                      <p:cBhvr>
                                        <p:cTn id="30" dur="2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circle(in)">
                                      <p:cBhvr>
                                        <p:cTn id="35" dur="20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randombar(horizontal)">
                                      <p:cBhvr>
                                        <p:cTn id="40" dur="500"/>
                                        <p:tgtEl>
                                          <p:spTgt spid="8"/>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randombar(horizontal)">
                                      <p:cBhvr>
                                        <p:cTn id="4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0CD60B-ED91-4940-9D8B-C191367699C0}"/>
              </a:ext>
            </a:extLst>
          </p:cNvPr>
          <p:cNvSpPr>
            <a:spLocks noGrp="1"/>
          </p:cNvSpPr>
          <p:nvPr>
            <p:ph type="title"/>
          </p:nvPr>
        </p:nvSpPr>
        <p:spPr/>
        <p:txBody>
          <a:bodyPr/>
          <a:lstStyle/>
          <a:p>
            <a:pPr algn="ctr"/>
            <a:r>
              <a:rPr lang="en-GB" cap="none" dirty="0">
                <a:latin typeface="Comic Sans MS" panose="030F0702030302020204" pitchFamily="66" charset="0"/>
              </a:rPr>
              <a:t>Your Task</a:t>
            </a:r>
          </a:p>
        </p:txBody>
      </p:sp>
      <p:sp>
        <p:nvSpPr>
          <p:cNvPr id="3" name="Content Placeholder 2">
            <a:extLst>
              <a:ext uri="{FF2B5EF4-FFF2-40B4-BE49-F238E27FC236}">
                <a16:creationId xmlns:a16="http://schemas.microsoft.com/office/drawing/2014/main" xmlns="" id="{E7CA1342-C6EB-4F7A-86C4-1A9751973868}"/>
              </a:ext>
            </a:extLst>
          </p:cNvPr>
          <p:cNvSpPr>
            <a:spLocks noGrp="1"/>
          </p:cNvSpPr>
          <p:nvPr>
            <p:ph idx="1"/>
          </p:nvPr>
        </p:nvSpPr>
        <p:spPr/>
        <p:txBody>
          <a:bodyPr/>
          <a:lstStyle/>
          <a:p>
            <a:pPr marL="0" indent="0">
              <a:buNone/>
            </a:pPr>
            <a:r>
              <a:rPr lang="en-GB" dirty="0">
                <a:latin typeface="Comic Sans MS" panose="030F0702030302020204" pitchFamily="66" charset="0"/>
              </a:rPr>
              <a:t>To think about what creature the flying doctors might visit next and create a new page of the book including an illustration and the writing about what happens with that character. You might choose to use the creature you wrote your story about last week.</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On your page you must include; </a:t>
            </a:r>
          </a:p>
          <a:p>
            <a:r>
              <a:rPr lang="en-GB" dirty="0">
                <a:latin typeface="Comic Sans MS" panose="030F0702030302020204" pitchFamily="66" charset="0"/>
              </a:rPr>
              <a:t>Who needs the doctors help</a:t>
            </a:r>
          </a:p>
          <a:p>
            <a:r>
              <a:rPr lang="en-GB" dirty="0">
                <a:latin typeface="Comic Sans MS" panose="030F0702030302020204" pitchFamily="66" charset="0"/>
              </a:rPr>
              <a:t>What is wrong with them</a:t>
            </a:r>
          </a:p>
          <a:p>
            <a:r>
              <a:rPr lang="en-GB" dirty="0">
                <a:latin typeface="Comic Sans MS" panose="030F0702030302020204" pitchFamily="66" charset="0"/>
              </a:rPr>
              <a:t>How the flying doctors help them</a:t>
            </a:r>
          </a:p>
          <a:p>
            <a:r>
              <a:rPr lang="en-GB" dirty="0">
                <a:latin typeface="Comic Sans MS" panose="030F0702030302020204" pitchFamily="66" charset="0"/>
              </a:rPr>
              <a:t>A picture to match, which includes the setting and the characters. </a:t>
            </a:r>
          </a:p>
        </p:txBody>
      </p:sp>
    </p:spTree>
    <p:extLst>
      <p:ext uri="{BB962C8B-B14F-4D97-AF65-F5344CB8AC3E}">
        <p14:creationId xmlns:p14="http://schemas.microsoft.com/office/powerpoint/2010/main" val="3046472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23ABCE2-7C69-4B55-B6B0-FFCE73EEDDB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F67F5B5E-A099-4EE6-A2FA-D3DC35C633BC}"/>
              </a:ext>
            </a:extLst>
          </p:cNvPr>
          <p:cNvSpPr>
            <a:spLocks noGrp="1"/>
          </p:cNvSpPr>
          <p:nvPr>
            <p:ph idx="1"/>
          </p:nvPr>
        </p:nvSpPr>
        <p:spPr/>
        <p:txBody>
          <a:bodyPr/>
          <a:lstStyle/>
          <a:p>
            <a:endParaRPr lang="en-GB"/>
          </a:p>
        </p:txBody>
      </p:sp>
      <p:pic>
        <p:nvPicPr>
          <p:cNvPr id="1034" name="Picture 10" descr="HD Fairyland Wallpapers - Wallpaper Cave">
            <a:extLst>
              <a:ext uri="{FF2B5EF4-FFF2-40B4-BE49-F238E27FC236}">
                <a16:creationId xmlns:a16="http://schemas.microsoft.com/office/drawing/2014/main" xmlns="" id="{82C65826-0DA0-460F-A775-A63BF7E02AB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9333"/>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lue fairy clipart - Clip Art Library">
            <a:extLst>
              <a:ext uri="{FF2B5EF4-FFF2-40B4-BE49-F238E27FC236}">
                <a16:creationId xmlns:a16="http://schemas.microsoft.com/office/drawing/2014/main" xmlns="" id="{6D7FA8F6-74E5-4408-B3F3-C3202E32E96B}"/>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63758" y="2426048"/>
            <a:ext cx="1855304" cy="18553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xmlns="" id="{62B04D43-043A-46BF-857A-68455F66D967}"/>
              </a:ext>
            </a:extLst>
          </p:cNvPr>
          <p:cNvSpPr/>
          <p:nvPr/>
        </p:nvSpPr>
        <p:spPr>
          <a:xfrm>
            <a:off x="313303" y="65432"/>
            <a:ext cx="5941395" cy="1200329"/>
          </a:xfrm>
          <a:prstGeom prst="rect">
            <a:avLst/>
          </a:prstGeom>
          <a:noFill/>
        </p:spPr>
        <p:txBody>
          <a:bodyPr wrap="square" lIns="91440" tIns="45720" rIns="91440" bIns="45720">
            <a:spAutoFit/>
          </a:bodyPr>
          <a:lstStyle/>
          <a:p>
            <a:pPr algn="ctr"/>
            <a:r>
              <a:rPr lang="en-US" b="0" cap="none" spc="0" dirty="0">
                <a:ln w="0"/>
                <a:solidFill>
                  <a:sysClr val="windowText" lastClr="000000"/>
                </a:solidFill>
                <a:effectLst>
                  <a:outerShdw blurRad="38100" dist="19050" dir="2700000" algn="tl" rotWithShape="0">
                    <a:schemeClr val="dk1">
                      <a:alpha val="40000"/>
                    </a:schemeClr>
                  </a:outerShdw>
                </a:effectLst>
                <a:latin typeface="Comic Sans MS" panose="030F0702030302020204" pitchFamily="66" charset="0"/>
              </a:rPr>
              <a:t>The flying doctors were on their way to visit Madam Dragon when they heard a soft whimper coming from the mushroom field below. It was a small blue fairy called Belle.</a:t>
            </a:r>
          </a:p>
        </p:txBody>
      </p:sp>
      <p:pic>
        <p:nvPicPr>
          <p:cNvPr id="6" name="Picture 5">
            <a:extLst>
              <a:ext uri="{FF2B5EF4-FFF2-40B4-BE49-F238E27FC236}">
                <a16:creationId xmlns:a16="http://schemas.microsoft.com/office/drawing/2014/main" xmlns="" id="{76641264-1E5A-4F4A-AB38-452D246C81A1}"/>
              </a:ext>
            </a:extLst>
          </p:cNvPr>
          <p:cNvPicPr>
            <a:picLocks noChangeAspect="1"/>
          </p:cNvPicPr>
          <p:nvPr/>
        </p:nvPicPr>
        <p:blipFill>
          <a:blip r:embed="rId4">
            <a:clrChange>
              <a:clrFrom>
                <a:srgbClr val="E6F5F8"/>
              </a:clrFrom>
              <a:clrTo>
                <a:srgbClr val="E6F5F8">
                  <a:alpha val="0"/>
                </a:srgbClr>
              </a:clrTo>
            </a:clrChange>
          </a:blip>
          <a:stretch>
            <a:fillRect/>
          </a:stretch>
        </p:blipFill>
        <p:spPr>
          <a:xfrm flipH="1">
            <a:off x="8198176" y="0"/>
            <a:ext cx="3993824" cy="3376808"/>
          </a:xfrm>
          <a:prstGeom prst="rect">
            <a:avLst/>
          </a:prstGeom>
        </p:spPr>
      </p:pic>
      <p:sp>
        <p:nvSpPr>
          <p:cNvPr id="7" name="Rectangle 6">
            <a:extLst>
              <a:ext uri="{FF2B5EF4-FFF2-40B4-BE49-F238E27FC236}">
                <a16:creationId xmlns:a16="http://schemas.microsoft.com/office/drawing/2014/main" xmlns="" id="{74A5FCCA-35FE-4AF4-AE6D-49B9D1B25175}"/>
              </a:ext>
            </a:extLst>
          </p:cNvPr>
          <p:cNvSpPr/>
          <p:nvPr/>
        </p:nvSpPr>
        <p:spPr>
          <a:xfrm>
            <a:off x="4076109" y="1672024"/>
            <a:ext cx="4696831" cy="1754326"/>
          </a:xfrm>
          <a:prstGeom prst="rect">
            <a:avLst/>
          </a:prstGeom>
          <a:noFill/>
        </p:spPr>
        <p:txBody>
          <a:bodyPr wrap="square" lIns="91440" tIns="45720" rIns="91440" bIns="45720">
            <a:spAutoFit/>
          </a:bodyPr>
          <a:lstStyle/>
          <a:p>
            <a:pPr algn="ctr"/>
            <a:r>
              <a:rPr lang="en-US" b="0" cap="none" spc="0" dirty="0">
                <a:ln w="0"/>
                <a:solidFill>
                  <a:schemeClr val="bg1"/>
                </a:solidFill>
                <a:effectLst>
                  <a:outerShdw blurRad="38100" dist="38100" dir="2700000" algn="tl">
                    <a:srgbClr val="000000">
                      <a:alpha val="43137"/>
                    </a:srgbClr>
                  </a:outerShdw>
                </a:effectLst>
              </a:rPr>
              <a:t>“</a:t>
            </a:r>
            <a:r>
              <a:rPr lang="en-US" b="0" cap="none" spc="0" dirty="0">
                <a:ln w="0"/>
                <a:solidFill>
                  <a:schemeClr val="bg1"/>
                </a:solidFill>
                <a:effectLst>
                  <a:outerShdw blurRad="38100" dist="38100" dir="2700000" algn="tl">
                    <a:srgbClr val="000000">
                      <a:alpha val="43137"/>
                    </a:srgbClr>
                  </a:outerShdw>
                </a:effectLst>
                <a:latin typeface="Comic Sans MS" panose="030F0702030302020204" pitchFamily="66" charset="0"/>
              </a:rPr>
              <a:t>My wing, it’s broken!” she cried</a:t>
            </a:r>
          </a:p>
          <a:p>
            <a:pPr algn="ctr"/>
            <a:r>
              <a:rPr lang="en-US" dirty="0">
                <a:ln w="0"/>
                <a:solidFill>
                  <a:schemeClr val="bg1"/>
                </a:solidFill>
                <a:effectLst>
                  <a:outerShdw blurRad="38100" dist="38100" dir="2700000" algn="tl">
                    <a:srgbClr val="000000">
                      <a:alpha val="43137"/>
                    </a:srgbClr>
                  </a:outerShdw>
                </a:effectLst>
                <a:latin typeface="Comic Sans MS" panose="030F0702030302020204" pitchFamily="66" charset="0"/>
              </a:rPr>
              <a:t>Pearl knew just what to do, she took the magic cream out of her bag and</a:t>
            </a:r>
            <a:r>
              <a:rPr lang="en-US" b="0" cap="none" spc="0" dirty="0">
                <a:ln w="0"/>
                <a:solidFill>
                  <a:schemeClr val="bg1"/>
                </a:solidFill>
                <a:effectLst>
                  <a:outerShdw blurRad="38100" dist="38100" dir="2700000" algn="tl">
                    <a:srgbClr val="000000">
                      <a:alpha val="43137"/>
                    </a:srgbClr>
                  </a:outerShdw>
                </a:effectLst>
                <a:latin typeface="Comic Sans MS" panose="030F0702030302020204" pitchFamily="66" charset="0"/>
              </a:rPr>
              <a:t> put it on Belle’s wing. “Now you </a:t>
            </a:r>
            <a:r>
              <a:rPr lang="en-US" dirty="0">
                <a:ln w="0"/>
                <a:solidFill>
                  <a:schemeClr val="bg1"/>
                </a:solidFill>
                <a:effectLst>
                  <a:outerShdw blurRad="38100" dist="38100" dir="2700000" algn="tl">
                    <a:srgbClr val="000000">
                      <a:alpha val="43137"/>
                    </a:srgbClr>
                  </a:outerShdw>
                </a:effectLst>
                <a:latin typeface="Comic Sans MS" panose="030F0702030302020204" pitchFamily="66" charset="0"/>
              </a:rPr>
              <a:t>m</a:t>
            </a:r>
            <a:r>
              <a:rPr lang="en-US" b="0" cap="none" spc="0" dirty="0">
                <a:ln w="0"/>
                <a:solidFill>
                  <a:schemeClr val="bg1"/>
                </a:solidFill>
                <a:effectLst>
                  <a:outerShdw blurRad="38100" dist="38100" dir="2700000" algn="tl">
                    <a:srgbClr val="000000">
                      <a:alpha val="43137"/>
                    </a:srgbClr>
                  </a:outerShdw>
                </a:effectLst>
                <a:latin typeface="Comic Sans MS" panose="030F0702030302020204" pitchFamily="66" charset="0"/>
              </a:rPr>
              <a:t>ust rest and your wing should heal very soon” explained Pearl. </a:t>
            </a:r>
          </a:p>
        </p:txBody>
      </p:sp>
    </p:spTree>
    <p:extLst>
      <p:ext uri="{BB962C8B-B14F-4D97-AF65-F5344CB8AC3E}">
        <p14:creationId xmlns:p14="http://schemas.microsoft.com/office/powerpoint/2010/main" val="42359042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xmlns=""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TM03090430[[fn=Banded]]</Template>
  <TotalTime>79</TotalTime>
  <Words>208</Words>
  <Application>Microsoft Office PowerPoint</Application>
  <PresentationFormat>Custom</PresentationFormat>
  <Paragraphs>18</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Banded</vt:lpstr>
      <vt:lpstr>Tuesday 16th March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Task</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Liz King</cp:lastModifiedBy>
  <cp:revision>9</cp:revision>
  <dcterms:created xsi:type="dcterms:W3CDTF">2021-03-06T13:04:26Z</dcterms:created>
  <dcterms:modified xsi:type="dcterms:W3CDTF">2021-03-14T11:09:22Z</dcterms:modified>
</cp:coreProperties>
</file>