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7" r:id="rId3"/>
    <p:sldId id="261" r:id="rId4"/>
    <p:sldId id="262" r:id="rId5"/>
    <p:sldId id="263"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 Hanson BTP" initials="EHB" lastIdx="0" clrIdx="0">
    <p:extLst>
      <p:ext uri="{19B8F6BF-5375-455C-9EA6-DF929625EA0E}">
        <p15:presenceInfo xmlns:p15="http://schemas.microsoft.com/office/powerpoint/2012/main" userId="S-1-5-21-2879283742-4050561872-1295807617-2664420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6528F48-CFF0-0D03-796C-D5042A11C218}" v="1" dt="2021-01-10T12:48:24.94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90"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commentAuthors" Target="commentAuthors.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 King BTP" userId="S::king.e2@welearn365.com::ebeb9615-da4c-4e2f-9890-c54c586fbb04" providerId="AD" clId="Web-{56528F48-CFF0-0D03-796C-D5042A11C218}"/>
    <pc:docChg chg="delSld">
      <pc:chgData name="E King BTP" userId="S::king.e2@welearn365.com::ebeb9615-da4c-4e2f-9890-c54c586fbb04" providerId="AD" clId="Web-{56528F48-CFF0-0D03-796C-D5042A11C218}" dt="2021-01-10T12:48:24.943" v="0"/>
      <pc:docMkLst>
        <pc:docMk/>
      </pc:docMkLst>
      <pc:sldChg chg="del">
        <pc:chgData name="E King BTP" userId="S::king.e2@welearn365.com::ebeb9615-da4c-4e2f-9890-c54c586fbb04" providerId="AD" clId="Web-{56528F48-CFF0-0D03-796C-D5042A11C218}" dt="2021-01-10T12:48:24.943" v="0"/>
        <pc:sldMkLst>
          <pc:docMk/>
          <pc:sldMk cId="1050485761" sldId="264"/>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4218686-F413-4BE2-B8F1-9C3556B3F213}" type="datetimeFigureOut">
              <a:rPr lang="en-GB" smtClean="0"/>
              <a:t>10/01/2021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DBFD0C-2989-475B-961F-E15927B0C419}" type="slidenum">
              <a:rPr lang="en-GB" smtClean="0"/>
              <a:t>‹#›</a:t>
            </a:fld>
            <a:endParaRPr lang="en-GB"/>
          </a:p>
        </p:txBody>
      </p:sp>
    </p:spTree>
    <p:extLst>
      <p:ext uri="{BB962C8B-B14F-4D97-AF65-F5344CB8AC3E}">
        <p14:creationId xmlns:p14="http://schemas.microsoft.com/office/powerpoint/2010/main" val="27326995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218686-F413-4BE2-B8F1-9C3556B3F213}" type="datetimeFigureOut">
              <a:rPr lang="en-GB" smtClean="0"/>
              <a:t>10/01/2021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DBFD0C-2989-475B-961F-E15927B0C419}" type="slidenum">
              <a:rPr lang="en-GB" smtClean="0"/>
              <a:t>‹#›</a:t>
            </a:fld>
            <a:endParaRPr lang="en-GB"/>
          </a:p>
        </p:txBody>
      </p:sp>
    </p:spTree>
    <p:extLst>
      <p:ext uri="{BB962C8B-B14F-4D97-AF65-F5344CB8AC3E}">
        <p14:creationId xmlns:p14="http://schemas.microsoft.com/office/powerpoint/2010/main" val="17380003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218686-F413-4BE2-B8F1-9C3556B3F213}" type="datetimeFigureOut">
              <a:rPr lang="en-GB" smtClean="0"/>
              <a:t>10/01/2021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DBFD0C-2989-475B-961F-E15927B0C419}" type="slidenum">
              <a:rPr lang="en-GB" smtClean="0"/>
              <a:t>‹#›</a:t>
            </a:fld>
            <a:endParaRPr lang="en-GB"/>
          </a:p>
        </p:txBody>
      </p:sp>
    </p:spTree>
    <p:extLst>
      <p:ext uri="{BB962C8B-B14F-4D97-AF65-F5344CB8AC3E}">
        <p14:creationId xmlns:p14="http://schemas.microsoft.com/office/powerpoint/2010/main" val="4007652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4218686-F413-4BE2-B8F1-9C3556B3F213}" type="datetimeFigureOut">
              <a:rPr lang="en-GB" smtClean="0"/>
              <a:t>10/01/2021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0DBFD0C-2989-475B-961F-E15927B0C419}" type="slidenum">
              <a:rPr lang="en-GB" smtClean="0"/>
              <a:t>‹#›</a:t>
            </a:fld>
            <a:endParaRPr lang="en-GB"/>
          </a:p>
        </p:txBody>
      </p:sp>
    </p:spTree>
    <p:extLst>
      <p:ext uri="{BB962C8B-B14F-4D97-AF65-F5344CB8AC3E}">
        <p14:creationId xmlns:p14="http://schemas.microsoft.com/office/powerpoint/2010/main" val="9965811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4218686-F413-4BE2-B8F1-9C3556B3F213}" type="datetimeFigureOut">
              <a:rPr lang="en-GB" smtClean="0"/>
              <a:t>10/01/2021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0DBFD0C-2989-475B-961F-E15927B0C419}" type="slidenum">
              <a:rPr lang="en-GB" smtClean="0"/>
              <a:t>‹#›</a:t>
            </a:fld>
            <a:endParaRPr lang="en-GB"/>
          </a:p>
        </p:txBody>
      </p:sp>
    </p:spTree>
    <p:extLst>
      <p:ext uri="{BB962C8B-B14F-4D97-AF65-F5344CB8AC3E}">
        <p14:creationId xmlns:p14="http://schemas.microsoft.com/office/powerpoint/2010/main" val="35743047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4218686-F413-4BE2-B8F1-9C3556B3F213}" type="datetimeFigureOut">
              <a:rPr lang="en-GB" smtClean="0"/>
              <a:t>10/01/2021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0DBFD0C-2989-475B-961F-E15927B0C419}" type="slidenum">
              <a:rPr lang="en-GB" smtClean="0"/>
              <a:t>‹#›</a:t>
            </a:fld>
            <a:endParaRPr lang="en-GB"/>
          </a:p>
        </p:txBody>
      </p:sp>
    </p:spTree>
    <p:extLst>
      <p:ext uri="{BB962C8B-B14F-4D97-AF65-F5344CB8AC3E}">
        <p14:creationId xmlns:p14="http://schemas.microsoft.com/office/powerpoint/2010/main" val="39787128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218686-F413-4BE2-B8F1-9C3556B3F213}" type="datetimeFigureOut">
              <a:rPr lang="en-GB" smtClean="0"/>
              <a:t>10/01/2021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0DBFD0C-2989-475B-961F-E15927B0C419}" type="slidenum">
              <a:rPr lang="en-GB" smtClean="0"/>
              <a:t>‹#›</a:t>
            </a:fld>
            <a:endParaRPr lang="en-GB"/>
          </a:p>
        </p:txBody>
      </p:sp>
    </p:spTree>
    <p:extLst>
      <p:ext uri="{BB962C8B-B14F-4D97-AF65-F5344CB8AC3E}">
        <p14:creationId xmlns:p14="http://schemas.microsoft.com/office/powerpoint/2010/main" val="24126773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218686-F413-4BE2-B8F1-9C3556B3F213}" type="datetimeFigureOut">
              <a:rPr lang="en-GB" smtClean="0"/>
              <a:t>10/01/2021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0DBFD0C-2989-475B-961F-E15927B0C419}" type="slidenum">
              <a:rPr lang="en-GB" smtClean="0"/>
              <a:t>‹#›</a:t>
            </a:fld>
            <a:endParaRPr lang="en-GB"/>
          </a:p>
        </p:txBody>
      </p:sp>
    </p:spTree>
    <p:extLst>
      <p:ext uri="{BB962C8B-B14F-4D97-AF65-F5344CB8AC3E}">
        <p14:creationId xmlns:p14="http://schemas.microsoft.com/office/powerpoint/2010/main" val="32551664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218686-F413-4BE2-B8F1-9C3556B3F213}" type="datetimeFigureOut">
              <a:rPr lang="en-GB" smtClean="0"/>
              <a:t>10/01/2021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0DBFD0C-2989-475B-961F-E15927B0C419}" type="slidenum">
              <a:rPr lang="en-GB" smtClean="0"/>
              <a:t>‹#›</a:t>
            </a:fld>
            <a:endParaRPr lang="en-GB"/>
          </a:p>
        </p:txBody>
      </p:sp>
    </p:spTree>
    <p:extLst>
      <p:ext uri="{BB962C8B-B14F-4D97-AF65-F5344CB8AC3E}">
        <p14:creationId xmlns:p14="http://schemas.microsoft.com/office/powerpoint/2010/main" val="41684374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218686-F413-4BE2-B8F1-9C3556B3F213}" type="datetimeFigureOut">
              <a:rPr lang="en-GB" smtClean="0"/>
              <a:t>10/01/2021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DBFD0C-2989-475B-961F-E15927B0C419}" type="slidenum">
              <a:rPr lang="en-GB" smtClean="0"/>
              <a:t>‹#›</a:t>
            </a:fld>
            <a:endParaRPr lang="en-GB"/>
          </a:p>
        </p:txBody>
      </p:sp>
    </p:spTree>
    <p:extLst>
      <p:ext uri="{BB962C8B-B14F-4D97-AF65-F5344CB8AC3E}">
        <p14:creationId xmlns:p14="http://schemas.microsoft.com/office/powerpoint/2010/main" val="10142566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218686-F413-4BE2-B8F1-9C3556B3F213}" type="datetimeFigureOut">
              <a:rPr lang="en-GB" smtClean="0"/>
              <a:t>10/01/2021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0DBFD0C-2989-475B-961F-E15927B0C419}" type="slidenum">
              <a:rPr lang="en-GB" smtClean="0"/>
              <a:t>‹#›</a:t>
            </a:fld>
            <a:endParaRPr lang="en-GB"/>
          </a:p>
        </p:txBody>
      </p:sp>
    </p:spTree>
    <p:extLst>
      <p:ext uri="{BB962C8B-B14F-4D97-AF65-F5344CB8AC3E}">
        <p14:creationId xmlns:p14="http://schemas.microsoft.com/office/powerpoint/2010/main" val="32551043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218686-F413-4BE2-B8F1-9C3556B3F213}" type="datetimeFigureOut">
              <a:rPr lang="en-GB" smtClean="0"/>
              <a:t>10/01/2021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DBFD0C-2989-475B-961F-E15927B0C419}" type="slidenum">
              <a:rPr lang="en-GB" smtClean="0"/>
              <a:t>‹#›</a:t>
            </a:fld>
            <a:endParaRPr lang="en-GB"/>
          </a:p>
        </p:txBody>
      </p:sp>
    </p:spTree>
    <p:extLst>
      <p:ext uri="{BB962C8B-B14F-4D97-AF65-F5344CB8AC3E}">
        <p14:creationId xmlns:p14="http://schemas.microsoft.com/office/powerpoint/2010/main" val="39948612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kTc3pv7d5vY" TargetMode="External"/><Relationship Id="rId2" Type="http://schemas.openxmlformats.org/officeDocument/2006/relationships/hyperlink" Target="https://www.youtube.com/watch?v=Py0Tl2PvlJo" TargetMode="External"/><Relationship Id="rId1" Type="http://schemas.openxmlformats.org/officeDocument/2006/relationships/slideLayout" Target="../slideLayouts/slideLayout7.xml"/><Relationship Id="rId5" Type="http://schemas.openxmlformats.org/officeDocument/2006/relationships/image" Target="../media/image3.jpg"/><Relationship Id="rId4" Type="http://schemas.openxmlformats.org/officeDocument/2006/relationships/hyperlink" Target="https://www.youtube.com/watch?v=f2IpnYqoP-Q"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solidFill>
            <a:srgbClr val="92D050"/>
          </a:solidFill>
        </p:spPr>
        <p:txBody>
          <a:bodyPr/>
          <a:lstStyle/>
          <a:p>
            <a:r>
              <a:rPr lang="en-US" dirty="0">
                <a:latin typeface="Twinkl Cursive Looped" panose="02000000000000000000" pitchFamily="2" charset="0"/>
                <a:cs typeface="Calibri Light"/>
              </a:rPr>
              <a:t>Thursday 14th January 2021</a:t>
            </a:r>
            <a:endParaRPr lang="en-US" dirty="0">
              <a:latin typeface="Twinkl Cursive Looped" panose="02000000000000000000" pitchFamily="2" charset="0"/>
            </a:endParaRPr>
          </a:p>
        </p:txBody>
      </p:sp>
      <p:sp>
        <p:nvSpPr>
          <p:cNvPr id="3" name="Subtitle 2"/>
          <p:cNvSpPr>
            <a:spLocks noGrp="1"/>
          </p:cNvSpPr>
          <p:nvPr>
            <p:ph type="subTitle" idx="1"/>
          </p:nvPr>
        </p:nvSpPr>
        <p:spPr>
          <a:solidFill>
            <a:srgbClr val="92D050"/>
          </a:solidFill>
        </p:spPr>
        <p:txBody>
          <a:bodyPr vert="horz" lIns="91440" tIns="45720" rIns="91440" bIns="45720" rtlCol="0" anchor="t">
            <a:normAutofit/>
          </a:bodyPr>
          <a:lstStyle/>
          <a:p>
            <a:r>
              <a:rPr lang="en-GB" b="1" u="sng" dirty="0">
                <a:latin typeface="Twinkl Cursive Looped" panose="02000000000000000000" pitchFamily="2" charset="0"/>
                <a:ea typeface="+mn-lt"/>
                <a:cs typeface="+mn-lt"/>
              </a:rPr>
              <a:t>Topic - Geography</a:t>
            </a:r>
          </a:p>
          <a:p>
            <a:r>
              <a:rPr lang="en-GB" b="1" dirty="0">
                <a:latin typeface="Twinkl Cursive Looped" panose="02000000000000000000" pitchFamily="2" charset="0"/>
                <a:ea typeface="+mn-lt"/>
                <a:cs typeface="+mn-lt"/>
              </a:rPr>
              <a:t>LO: To write a postcard from the Carnival in Rio de Janeiro.</a:t>
            </a:r>
            <a:endParaRPr lang="en-US" dirty="0">
              <a:latin typeface="Twinkl Cursive Looped" panose="02000000000000000000" pitchFamily="2" charset="0"/>
              <a:ea typeface="+mn-lt"/>
              <a:cs typeface="+mn-lt"/>
            </a:endParaRPr>
          </a:p>
        </p:txBody>
      </p:sp>
    </p:spTree>
    <p:extLst>
      <p:ext uri="{BB962C8B-B14F-4D97-AF65-F5344CB8AC3E}">
        <p14:creationId xmlns:p14="http://schemas.microsoft.com/office/powerpoint/2010/main" val="6920724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TextBox 1"/>
          <p:cNvSpPr txBox="1"/>
          <p:nvPr/>
        </p:nvSpPr>
        <p:spPr>
          <a:xfrm>
            <a:off x="1097280" y="1489166"/>
            <a:ext cx="9875520" cy="5847755"/>
          </a:xfrm>
          <a:prstGeom prst="rect">
            <a:avLst/>
          </a:prstGeom>
          <a:noFill/>
        </p:spPr>
        <p:txBody>
          <a:bodyPr wrap="square" rtlCol="0">
            <a:spAutoFit/>
          </a:bodyPr>
          <a:lstStyle/>
          <a:p>
            <a:r>
              <a:rPr lang="en-GB" sz="6000" dirty="0">
                <a:latin typeface="Twinkl Cursive Looped" panose="02000000000000000000" pitchFamily="2" charset="0"/>
              </a:rPr>
              <a:t>Your Task</a:t>
            </a:r>
          </a:p>
          <a:p>
            <a:endParaRPr lang="en-GB" dirty="0">
              <a:latin typeface="Twinkl Cursive Looped" panose="02000000000000000000" pitchFamily="2" charset="0"/>
            </a:endParaRPr>
          </a:p>
          <a:p>
            <a:r>
              <a:rPr lang="en-GB" sz="3200" dirty="0">
                <a:latin typeface="Twinkl Cursive Looped" panose="02000000000000000000" pitchFamily="2" charset="0"/>
              </a:rPr>
              <a:t>Find out about the famous Carnival in the city of Rio de Janeiro in Brazil.</a:t>
            </a:r>
          </a:p>
          <a:p>
            <a:endParaRPr lang="en-GB" sz="3200" dirty="0">
              <a:latin typeface="Twinkl Cursive Looped" panose="02000000000000000000" pitchFamily="2" charset="0"/>
            </a:endParaRPr>
          </a:p>
          <a:p>
            <a:r>
              <a:rPr lang="en-GB" sz="3200" dirty="0">
                <a:latin typeface="Twinkl Cursive Looped" panose="02000000000000000000" pitchFamily="2" charset="0"/>
              </a:rPr>
              <a:t>Can you imagine you have been to the Carnival? </a:t>
            </a:r>
          </a:p>
          <a:p>
            <a:endParaRPr lang="en-GB" sz="3200" dirty="0">
              <a:latin typeface="Twinkl Cursive Looped" panose="02000000000000000000" pitchFamily="2" charset="0"/>
            </a:endParaRPr>
          </a:p>
          <a:p>
            <a:r>
              <a:rPr lang="en-GB" sz="3200" dirty="0">
                <a:latin typeface="Twinkl Cursive Looped" panose="02000000000000000000" pitchFamily="2" charset="0"/>
              </a:rPr>
              <a:t>Write a postcard to send home to tell your family about it.</a:t>
            </a:r>
          </a:p>
          <a:p>
            <a:endParaRPr lang="en-GB" dirty="0">
              <a:latin typeface="Twinkl Cursive Looped" panose="02000000000000000000" pitchFamily="2" charset="0"/>
            </a:endParaRPr>
          </a:p>
          <a:p>
            <a:endParaRPr lang="en-GB" dirty="0">
              <a:latin typeface="Twinkl Cursive Looped" panose="02000000000000000000" pitchFamily="2" charset="0"/>
            </a:endParaRPr>
          </a:p>
          <a:p>
            <a:endParaRPr lang="en-GB" dirty="0">
              <a:latin typeface="Twinkl Cursive Looped" panose="02000000000000000000" pitchFamily="2" charset="0"/>
            </a:endParaRPr>
          </a:p>
          <a:p>
            <a:r>
              <a:rPr lang="en-GB" dirty="0">
                <a:latin typeface="Twinkl Cursive Looped" panose="02000000000000000000" pitchFamily="2" charset="0"/>
              </a:rPr>
              <a:t> </a:t>
            </a:r>
          </a:p>
        </p:txBody>
      </p:sp>
      <p:pic>
        <p:nvPicPr>
          <p:cNvPr id="3" name="Picture 2" descr="File:Carnival of Rio de Janeiro 2011 - 11th Wing- Queen ..."/>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05711" y="170258"/>
            <a:ext cx="4178104" cy="2345603"/>
          </a:xfrm>
          <a:prstGeom prst="rect">
            <a:avLst/>
          </a:prstGeom>
        </p:spPr>
      </p:pic>
    </p:spTree>
    <p:extLst>
      <p:ext uri="{BB962C8B-B14F-4D97-AF65-F5344CB8AC3E}">
        <p14:creationId xmlns:p14="http://schemas.microsoft.com/office/powerpoint/2010/main" val="21604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TextBox 1"/>
          <p:cNvSpPr txBox="1"/>
          <p:nvPr/>
        </p:nvSpPr>
        <p:spPr>
          <a:xfrm>
            <a:off x="1097280" y="1489166"/>
            <a:ext cx="9875520" cy="4708981"/>
          </a:xfrm>
          <a:prstGeom prst="rect">
            <a:avLst/>
          </a:prstGeom>
          <a:noFill/>
        </p:spPr>
        <p:txBody>
          <a:bodyPr wrap="square" rtlCol="0">
            <a:spAutoFit/>
          </a:bodyPr>
          <a:lstStyle/>
          <a:p>
            <a:r>
              <a:rPr lang="en-GB" sz="4800" dirty="0">
                <a:latin typeface="Twinkl Cursive Looped" panose="02000000000000000000" pitchFamily="2" charset="0"/>
              </a:rPr>
              <a:t>Here are some useful online links.</a:t>
            </a:r>
          </a:p>
          <a:p>
            <a:r>
              <a:rPr lang="en-GB" dirty="0" err="1">
                <a:latin typeface="Twinkl Cursive Looped" panose="02000000000000000000" pitchFamily="2" charset="0"/>
              </a:rPr>
              <a:t>Cbeebies</a:t>
            </a:r>
            <a:r>
              <a:rPr lang="en-GB" dirty="0">
                <a:latin typeface="Twinkl Cursive Looped" panose="02000000000000000000" pitchFamily="2" charset="0"/>
              </a:rPr>
              <a:t>: Go </a:t>
            </a:r>
            <a:r>
              <a:rPr lang="en-GB" dirty="0" err="1">
                <a:latin typeface="Twinkl Cursive Looped" panose="02000000000000000000" pitchFamily="2" charset="0"/>
              </a:rPr>
              <a:t>Jetters</a:t>
            </a:r>
            <a:r>
              <a:rPr lang="en-GB" dirty="0">
                <a:latin typeface="Twinkl Cursive Looped" panose="02000000000000000000" pitchFamily="2" charset="0"/>
              </a:rPr>
              <a:t> Series 1 Episode 29. Rio de Janeiro, Brazil</a:t>
            </a:r>
          </a:p>
          <a:p>
            <a:endParaRPr lang="en-GB" dirty="0">
              <a:latin typeface="Twinkl Cursive Looped" panose="02000000000000000000" pitchFamily="2" charset="0"/>
            </a:endParaRPr>
          </a:p>
          <a:p>
            <a:r>
              <a:rPr lang="en-GB" dirty="0" err="1">
                <a:latin typeface="Twinkl Cursive Looped" panose="02000000000000000000" pitchFamily="2" charset="0"/>
              </a:rPr>
              <a:t>Youtube</a:t>
            </a:r>
            <a:endParaRPr lang="en-GB" dirty="0">
              <a:latin typeface="Twinkl Cursive Looped" panose="02000000000000000000" pitchFamily="2" charset="0"/>
            </a:endParaRPr>
          </a:p>
          <a:p>
            <a:r>
              <a:rPr lang="en-GB" dirty="0">
                <a:latin typeface="Twinkl Cursive Looped" panose="02000000000000000000" pitchFamily="2" charset="0"/>
              </a:rPr>
              <a:t>Brazil Carnival: The Rio de Janeiro parade in 1 minute</a:t>
            </a:r>
          </a:p>
          <a:p>
            <a:r>
              <a:rPr lang="en-GB" dirty="0">
                <a:latin typeface="Twinkl Cursive Looped" panose="02000000000000000000" pitchFamily="2" charset="0"/>
                <a:hlinkClick r:id="rId2"/>
              </a:rPr>
              <a:t>https://www.youtube.com/watch?v=Py0Tl2PvlJo</a:t>
            </a:r>
            <a:endParaRPr lang="en-GB" dirty="0">
              <a:latin typeface="Twinkl Cursive Looped" panose="02000000000000000000" pitchFamily="2" charset="0"/>
            </a:endParaRPr>
          </a:p>
          <a:p>
            <a:endParaRPr lang="en-GB" dirty="0">
              <a:latin typeface="Twinkl Cursive Looped" panose="02000000000000000000" pitchFamily="2" charset="0"/>
            </a:endParaRPr>
          </a:p>
          <a:p>
            <a:endParaRPr lang="en-GB" dirty="0">
              <a:latin typeface="Twinkl Cursive Looped" panose="02000000000000000000" pitchFamily="2" charset="0"/>
            </a:endParaRPr>
          </a:p>
          <a:p>
            <a:r>
              <a:rPr lang="en-GB" dirty="0">
                <a:latin typeface="Twinkl Cursive Looped" panose="02000000000000000000" pitchFamily="2" charset="0"/>
              </a:rPr>
              <a:t>Carnival Rio de Janeiro Stunning Parade!</a:t>
            </a:r>
          </a:p>
          <a:p>
            <a:r>
              <a:rPr lang="en-GB" dirty="0">
                <a:latin typeface="Twinkl Cursive Looped" panose="02000000000000000000" pitchFamily="2" charset="0"/>
                <a:hlinkClick r:id="rId3"/>
              </a:rPr>
              <a:t>https://www.youtube.com/watch?v=kTc3pv7d5vY</a:t>
            </a:r>
            <a:endParaRPr lang="en-GB" dirty="0">
              <a:latin typeface="Twinkl Cursive Looped" panose="02000000000000000000" pitchFamily="2" charset="0"/>
            </a:endParaRPr>
          </a:p>
          <a:p>
            <a:endParaRPr lang="en-GB" dirty="0">
              <a:latin typeface="Twinkl Cursive Looped" panose="02000000000000000000" pitchFamily="2" charset="0"/>
            </a:endParaRPr>
          </a:p>
          <a:p>
            <a:r>
              <a:rPr lang="en-GB" dirty="0" err="1">
                <a:latin typeface="Twinkl Cursive Looped" panose="02000000000000000000" pitchFamily="2" charset="0"/>
              </a:rPr>
              <a:t>Carnaval</a:t>
            </a:r>
            <a:r>
              <a:rPr lang="en-GB" dirty="0">
                <a:latin typeface="Twinkl Cursive Looped" panose="02000000000000000000" pitchFamily="2" charset="0"/>
              </a:rPr>
              <a:t> de Rio de Janeiro</a:t>
            </a:r>
          </a:p>
          <a:p>
            <a:endParaRPr lang="en-GB" dirty="0">
              <a:latin typeface="Twinkl Cursive Looped" panose="02000000000000000000" pitchFamily="2" charset="0"/>
            </a:endParaRPr>
          </a:p>
          <a:p>
            <a:r>
              <a:rPr lang="en-GB" dirty="0">
                <a:latin typeface="Twinkl Cursive Looped" panose="02000000000000000000" pitchFamily="2" charset="0"/>
              </a:rPr>
              <a:t> </a:t>
            </a:r>
            <a:r>
              <a:rPr lang="en-GB" dirty="0">
                <a:latin typeface="Twinkl Cursive Looped" panose="02000000000000000000" pitchFamily="2" charset="0"/>
                <a:hlinkClick r:id="rId4"/>
              </a:rPr>
              <a:t>https://www.youtube.com/watch?v=f2IpnYqoP-Q</a:t>
            </a:r>
            <a:endParaRPr lang="en-GB" dirty="0">
              <a:latin typeface="Twinkl Cursive Looped" panose="02000000000000000000" pitchFamily="2" charset="0"/>
            </a:endParaRPr>
          </a:p>
          <a:p>
            <a:endParaRPr lang="en-GB" dirty="0">
              <a:latin typeface="Twinkl Cursive Looped" panose="02000000000000000000" pitchFamily="2" charset="0"/>
            </a:endParaRPr>
          </a:p>
        </p:txBody>
      </p:sp>
      <p:pic>
        <p:nvPicPr>
          <p:cNvPr id="3" name="Picture 2" descr="Free photo: Brazil, Carnaval, Rio, Carnival - Free Image ..."/>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48766" y="3179298"/>
            <a:ext cx="4535360" cy="3018849"/>
          </a:xfrm>
          <a:prstGeom prst="rect">
            <a:avLst/>
          </a:prstGeom>
        </p:spPr>
      </p:pic>
    </p:spTree>
    <p:extLst>
      <p:ext uri="{BB962C8B-B14F-4D97-AF65-F5344CB8AC3E}">
        <p14:creationId xmlns:p14="http://schemas.microsoft.com/office/powerpoint/2010/main" val="13650450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Rectangle 1"/>
          <p:cNvSpPr/>
          <p:nvPr/>
        </p:nvSpPr>
        <p:spPr>
          <a:xfrm>
            <a:off x="744583" y="1536174"/>
            <a:ext cx="10306594" cy="3693319"/>
          </a:xfrm>
          <a:prstGeom prst="rect">
            <a:avLst/>
          </a:prstGeom>
        </p:spPr>
        <p:txBody>
          <a:bodyPr wrap="square">
            <a:spAutoFit/>
          </a:bodyPr>
          <a:lstStyle/>
          <a:p>
            <a:r>
              <a:rPr lang="en-GB" sz="4800" dirty="0">
                <a:latin typeface="Twinkl Cursive Looped" panose="02000000000000000000" pitchFamily="2" charset="0"/>
              </a:rPr>
              <a:t>What to describe in your postcard:</a:t>
            </a:r>
          </a:p>
          <a:p>
            <a:endParaRPr lang="en-GB" sz="2800" dirty="0">
              <a:latin typeface="Twinkl Cursive Looped" panose="02000000000000000000" pitchFamily="2" charset="0"/>
            </a:endParaRPr>
          </a:p>
          <a:p>
            <a:pPr marL="457200" indent="-457200">
              <a:buFont typeface="Arial" panose="020B0604020202020204" pitchFamily="34" charset="0"/>
              <a:buChar char="•"/>
            </a:pPr>
            <a:r>
              <a:rPr lang="en-GB" sz="2800" dirty="0">
                <a:latin typeface="Twinkl Cursive Looped" panose="02000000000000000000" pitchFamily="2" charset="0"/>
              </a:rPr>
              <a:t>What is a carnival?</a:t>
            </a:r>
          </a:p>
          <a:p>
            <a:pPr marL="457200" indent="-457200">
              <a:buFont typeface="Arial" panose="020B0604020202020204" pitchFamily="34" charset="0"/>
              <a:buChar char="•"/>
            </a:pPr>
            <a:r>
              <a:rPr lang="en-GB" sz="2800" dirty="0">
                <a:latin typeface="Twinkl Cursive Looped" panose="02000000000000000000" pitchFamily="2" charset="0"/>
              </a:rPr>
              <a:t>What is the name of the special music at the carnival?</a:t>
            </a:r>
          </a:p>
          <a:p>
            <a:pPr marL="457200" indent="-457200">
              <a:buFont typeface="Arial" panose="020B0604020202020204" pitchFamily="34" charset="0"/>
              <a:buChar char="•"/>
            </a:pPr>
            <a:r>
              <a:rPr lang="en-GB" sz="2800" dirty="0">
                <a:latin typeface="Twinkl Cursive Looped" panose="02000000000000000000" pitchFamily="2" charset="0"/>
              </a:rPr>
              <a:t>What instruments can you hear?</a:t>
            </a:r>
          </a:p>
          <a:p>
            <a:pPr marL="457200" indent="-457200">
              <a:buFont typeface="Arial" panose="020B0604020202020204" pitchFamily="34" charset="0"/>
              <a:buChar char="•"/>
            </a:pPr>
            <a:r>
              <a:rPr lang="en-GB" sz="2800" dirty="0">
                <a:latin typeface="Twinkl Cursive Looped" panose="02000000000000000000" pitchFamily="2" charset="0"/>
              </a:rPr>
              <a:t>Which costumes do you like?</a:t>
            </a:r>
          </a:p>
          <a:p>
            <a:pPr marL="457200" indent="-457200">
              <a:buFont typeface="Arial" panose="020B0604020202020204" pitchFamily="34" charset="0"/>
              <a:buChar char="•"/>
            </a:pPr>
            <a:r>
              <a:rPr lang="en-GB" sz="2800" dirty="0">
                <a:latin typeface="Twinkl Cursive Looped" panose="02000000000000000000" pitchFamily="2" charset="0"/>
              </a:rPr>
              <a:t>What would it be like to be there?</a:t>
            </a:r>
          </a:p>
          <a:p>
            <a:endParaRPr lang="en-GB" dirty="0">
              <a:latin typeface="Twinkl Cursive Looped" panose="02000000000000000000" pitchFamily="2" charset="0"/>
            </a:endParaRPr>
          </a:p>
        </p:txBody>
      </p:sp>
      <p:pic>
        <p:nvPicPr>
          <p:cNvPr id="3" name="Picture 2" descr="Rio Carnival - Wikipedia"/>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80030" y="3980218"/>
            <a:ext cx="4058529" cy="2693387"/>
          </a:xfrm>
          <a:prstGeom prst="rect">
            <a:avLst/>
          </a:prstGeom>
        </p:spPr>
      </p:pic>
    </p:spTree>
    <p:extLst>
      <p:ext uri="{BB962C8B-B14F-4D97-AF65-F5344CB8AC3E}">
        <p14:creationId xmlns:p14="http://schemas.microsoft.com/office/powerpoint/2010/main" val="41298276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121060" y="1524221"/>
            <a:ext cx="3714750" cy="5203150"/>
          </a:xfrm>
          <a:prstGeom prst="rect">
            <a:avLst/>
          </a:prstGeom>
        </p:spPr>
      </p:pic>
      <p:sp>
        <p:nvSpPr>
          <p:cNvPr id="7" name="Right Arrow 6"/>
          <p:cNvSpPr/>
          <p:nvPr/>
        </p:nvSpPr>
        <p:spPr>
          <a:xfrm>
            <a:off x="3448593" y="2760728"/>
            <a:ext cx="1018903" cy="32003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1375957" y="2597581"/>
            <a:ext cx="1907177" cy="646331"/>
          </a:xfrm>
          <a:prstGeom prst="rect">
            <a:avLst/>
          </a:prstGeom>
          <a:noFill/>
        </p:spPr>
        <p:txBody>
          <a:bodyPr wrap="square" rtlCol="0">
            <a:spAutoFit/>
          </a:bodyPr>
          <a:lstStyle/>
          <a:p>
            <a:r>
              <a:rPr lang="en-GB" dirty="0">
                <a:latin typeface="Twinkl Cursive Looped" panose="02000000000000000000" pitchFamily="2" charset="0"/>
              </a:rPr>
              <a:t>Draw a picture of the Carnival.</a:t>
            </a:r>
          </a:p>
        </p:txBody>
      </p:sp>
      <p:sp>
        <p:nvSpPr>
          <p:cNvPr id="9" name="Right Arrow 8"/>
          <p:cNvSpPr/>
          <p:nvPr/>
        </p:nvSpPr>
        <p:spPr>
          <a:xfrm>
            <a:off x="3448593" y="4929162"/>
            <a:ext cx="1018903" cy="35269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1649049" y="4782344"/>
            <a:ext cx="1580606" cy="646331"/>
          </a:xfrm>
          <a:prstGeom prst="rect">
            <a:avLst/>
          </a:prstGeom>
          <a:noFill/>
        </p:spPr>
        <p:txBody>
          <a:bodyPr wrap="square" rtlCol="0">
            <a:spAutoFit/>
          </a:bodyPr>
          <a:lstStyle/>
          <a:p>
            <a:r>
              <a:rPr lang="en-GB" dirty="0">
                <a:latin typeface="Twinkl Cursive Looped" panose="02000000000000000000" pitchFamily="2" charset="0"/>
              </a:rPr>
              <a:t>Describe the Carnival.</a:t>
            </a:r>
          </a:p>
        </p:txBody>
      </p:sp>
      <p:sp>
        <p:nvSpPr>
          <p:cNvPr id="11" name="Right Arrow 10"/>
          <p:cNvSpPr/>
          <p:nvPr/>
        </p:nvSpPr>
        <p:spPr>
          <a:xfrm rot="10800000">
            <a:off x="7680960" y="4637314"/>
            <a:ext cx="1319349" cy="326572"/>
          </a:xfrm>
          <a:prstGeom prst="rightArrow">
            <a:avLst>
              <a:gd name="adj1" fmla="val 50000"/>
              <a:gd name="adj2" fmla="val 9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9222377" y="4467497"/>
            <a:ext cx="1920240" cy="923330"/>
          </a:xfrm>
          <a:prstGeom prst="rect">
            <a:avLst/>
          </a:prstGeom>
          <a:noFill/>
        </p:spPr>
        <p:txBody>
          <a:bodyPr wrap="square" rtlCol="0">
            <a:spAutoFit/>
          </a:bodyPr>
          <a:lstStyle/>
          <a:p>
            <a:r>
              <a:rPr lang="en-GB" dirty="0">
                <a:latin typeface="Twinkl Cursive Looped" panose="02000000000000000000" pitchFamily="2" charset="0"/>
              </a:rPr>
              <a:t>Who are you sending your postcard to?</a:t>
            </a:r>
          </a:p>
        </p:txBody>
      </p:sp>
      <p:sp>
        <p:nvSpPr>
          <p:cNvPr id="13" name="TextBox 12"/>
          <p:cNvSpPr txBox="1"/>
          <p:nvPr/>
        </p:nvSpPr>
        <p:spPr>
          <a:xfrm>
            <a:off x="1149530" y="600891"/>
            <a:ext cx="9431383" cy="923330"/>
          </a:xfrm>
          <a:prstGeom prst="rect">
            <a:avLst/>
          </a:prstGeom>
          <a:noFill/>
        </p:spPr>
        <p:txBody>
          <a:bodyPr wrap="square" rtlCol="0">
            <a:spAutoFit/>
          </a:bodyPr>
          <a:lstStyle/>
          <a:p>
            <a:r>
              <a:rPr lang="en-GB" dirty="0">
                <a:latin typeface="Twinkl Cursive Looped" panose="02000000000000000000" pitchFamily="2" charset="0"/>
              </a:rPr>
              <a:t>How to write your postcard. This template below  is available in the Teams in Files, and it is  on the  class pages of the school website. You can also just create your own to avoid printing.</a:t>
            </a:r>
          </a:p>
        </p:txBody>
      </p:sp>
    </p:spTree>
    <p:extLst>
      <p:ext uri="{BB962C8B-B14F-4D97-AF65-F5344CB8AC3E}">
        <p14:creationId xmlns:p14="http://schemas.microsoft.com/office/powerpoint/2010/main" val="40176250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108</TotalTime>
  <Words>223</Words>
  <Application>Microsoft Office PowerPoint</Application>
  <PresentationFormat>Widescreen</PresentationFormat>
  <Paragraphs>39</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Thursday 14th January 2021</vt:lpstr>
      <vt:lpstr>PowerPoint Presentation</vt:lpstr>
      <vt:lpstr>PowerPoint Presentation</vt:lpstr>
      <vt:lpstr>PowerPoint Presentation</vt:lpstr>
      <vt:lpstr>PowerPoint Presentation</vt:lpstr>
    </vt:vector>
  </TitlesOfParts>
  <Company>Warwickshire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Thursday 14th January 2021</dc:title>
  <dc:creator>E Hanson BTP</dc:creator>
  <cp:lastModifiedBy>E Hanson BTP</cp:lastModifiedBy>
  <cp:revision>13</cp:revision>
  <dcterms:created xsi:type="dcterms:W3CDTF">2021-01-09T09:31:24Z</dcterms:created>
  <dcterms:modified xsi:type="dcterms:W3CDTF">2021-01-10T12:48:25Z</dcterms:modified>
</cp:coreProperties>
</file>