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58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007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564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113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175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40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02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95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063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249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883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A423F-0436-4CD2-90D5-4438F3F52EA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F7339-CAA0-4A62-8398-476A43533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52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98653" y="671332"/>
            <a:ext cx="105792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Friday 21</a:t>
            </a:r>
            <a:r>
              <a:rPr lang="en-GB" sz="4000" baseline="30000" dirty="0">
                <a:latin typeface="Comic Sans MS" panose="030F0702030302020204" pitchFamily="66" charset="0"/>
              </a:rPr>
              <a:t>st</a:t>
            </a:r>
            <a:r>
              <a:rPr lang="en-GB" sz="4000" dirty="0">
                <a:latin typeface="Comic Sans MS" panose="030F0702030302020204" pitchFamily="66" charset="0"/>
              </a:rPr>
              <a:t> May 2021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L.O. To answer questions about a story using evidence from the text.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666" y="2766351"/>
            <a:ext cx="4033753" cy="390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424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965" y="381965"/>
            <a:ext cx="1144736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This week we have been reading the story Leaf by Sandra </a:t>
            </a:r>
            <a:r>
              <a:rPr lang="en-GB" sz="2800" dirty="0" err="1">
                <a:latin typeface="Comic Sans MS" panose="030F0702030302020204" pitchFamily="66" charset="0"/>
              </a:rPr>
              <a:t>Dieckmann</a:t>
            </a:r>
            <a:r>
              <a:rPr lang="en-GB" sz="2800" dirty="0">
                <a:latin typeface="Comic Sans MS" panose="030F0702030302020204" pitchFamily="66" charset="0"/>
              </a:rPr>
              <a:t>. Today you are going to use the words in the text to answer questions about this story.  Let’s practise answering some questions in a full sentence.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must remember to 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Use the words in the question to start our answers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Use capital letters, finger spaces and full stops.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Support our answers using evidence in the text. (What words tell you the answer) </a:t>
            </a:r>
          </a:p>
        </p:txBody>
      </p:sp>
    </p:spTree>
    <p:extLst>
      <p:ext uri="{BB962C8B-B14F-4D97-AF65-F5344CB8AC3E}">
        <p14:creationId xmlns:p14="http://schemas.microsoft.com/office/powerpoint/2010/main" val="2730060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630" y="173620"/>
            <a:ext cx="758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answer some questions together.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33" y="542952"/>
            <a:ext cx="8353184" cy="38918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5802" y="4585456"/>
            <a:ext cx="102204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Where did the mysterious animal live? </a:t>
            </a:r>
          </a:p>
        </p:txBody>
      </p:sp>
    </p:spTree>
    <p:extLst>
      <p:ext uri="{BB962C8B-B14F-4D97-AF65-F5344CB8AC3E}">
        <p14:creationId xmlns:p14="http://schemas.microsoft.com/office/powerpoint/2010/main" val="3130205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630" y="173620"/>
            <a:ext cx="7581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answer some questions together.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33" y="542952"/>
            <a:ext cx="8353184" cy="38918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7630" y="4780344"/>
            <a:ext cx="10220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Where did the mysterious animal live?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0608" y="5180454"/>
            <a:ext cx="113591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Comic Sans MS" pitchFamily="66" charset="0"/>
              </a:rPr>
              <a:t>The mysterious animal made its home in the old, overgrown cave in the hill.</a:t>
            </a:r>
          </a:p>
        </p:txBody>
      </p:sp>
    </p:spTree>
    <p:extLst>
      <p:ext uri="{BB962C8B-B14F-4D97-AF65-F5344CB8AC3E}">
        <p14:creationId xmlns:p14="http://schemas.microsoft.com/office/powerpoint/2010/main" val="1956320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640" y="399387"/>
            <a:ext cx="9915525" cy="4276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8182" y="4965539"/>
            <a:ext cx="104635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Why did the animals call the mysterious animal Leaf?</a:t>
            </a:r>
          </a:p>
        </p:txBody>
      </p:sp>
    </p:spTree>
    <p:extLst>
      <p:ext uri="{BB962C8B-B14F-4D97-AF65-F5344CB8AC3E}">
        <p14:creationId xmlns:p14="http://schemas.microsoft.com/office/powerpoint/2010/main" val="1515663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640" y="399387"/>
            <a:ext cx="9915525" cy="4276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8182" y="4765484"/>
            <a:ext cx="10463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Why did the animals call the mysterious animal Leaf?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5155" y="5103674"/>
            <a:ext cx="114364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itchFamily="66" charset="0"/>
              </a:rPr>
              <a:t>The animals called the mysterious animal leaf because he collected leaves and they wanted him to leave.</a:t>
            </a:r>
          </a:p>
        </p:txBody>
      </p:sp>
    </p:spTree>
    <p:extLst>
      <p:ext uri="{BB962C8B-B14F-4D97-AF65-F5344CB8AC3E}">
        <p14:creationId xmlns:p14="http://schemas.microsoft.com/office/powerpoint/2010/main" val="4252271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75" y="428263"/>
            <a:ext cx="10141887" cy="44099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5585" y="4919769"/>
            <a:ext cx="107297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What adjective did the author use to describe the leaves? </a:t>
            </a:r>
          </a:p>
        </p:txBody>
      </p:sp>
    </p:spTree>
    <p:extLst>
      <p:ext uri="{BB962C8B-B14F-4D97-AF65-F5344CB8AC3E}">
        <p14:creationId xmlns:p14="http://schemas.microsoft.com/office/powerpoint/2010/main" val="428931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75" y="428263"/>
            <a:ext cx="10141887" cy="44099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5585" y="4934539"/>
            <a:ext cx="10729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What adjective did the author use to describe the leaves?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4699" y="5334649"/>
            <a:ext cx="113334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Comic Sans MS" pitchFamily="66" charset="0"/>
              </a:rPr>
              <a:t>The author used the word ‘beautiful’ to describe the leaves.</a:t>
            </a:r>
          </a:p>
        </p:txBody>
      </p:sp>
    </p:spTree>
    <p:extLst>
      <p:ext uri="{BB962C8B-B14F-4D97-AF65-F5344CB8AC3E}">
        <p14:creationId xmlns:p14="http://schemas.microsoft.com/office/powerpoint/2010/main" val="2423309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587" y="249580"/>
            <a:ext cx="10077450" cy="4229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2987" y="4803494"/>
            <a:ext cx="1070658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How did Leaf feel when he was washed up on the shore?</a:t>
            </a:r>
          </a:p>
        </p:txBody>
      </p:sp>
    </p:spTree>
    <p:extLst>
      <p:ext uri="{BB962C8B-B14F-4D97-AF65-F5344CB8AC3E}">
        <p14:creationId xmlns:p14="http://schemas.microsoft.com/office/powerpoint/2010/main" val="1977489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587" y="249580"/>
            <a:ext cx="10077450" cy="4229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2987" y="4654629"/>
            <a:ext cx="10706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How did Leaf feel when he was washed up on the shore?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1972" y="5054739"/>
            <a:ext cx="113205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itchFamily="66" charset="0"/>
              </a:rPr>
              <a:t>I think that Leaf felt very upset when he was washed up on the shore. I know this because the author says that he felt ‘sad’ and ‘lonely’.</a:t>
            </a:r>
          </a:p>
        </p:txBody>
      </p:sp>
    </p:spTree>
    <p:extLst>
      <p:ext uri="{BB962C8B-B14F-4D97-AF65-F5344CB8AC3E}">
        <p14:creationId xmlns:p14="http://schemas.microsoft.com/office/powerpoint/2010/main" val="1951669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277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King BTP</dc:creator>
  <cp:lastModifiedBy>C Coles BTP</cp:lastModifiedBy>
  <cp:revision>7</cp:revision>
  <dcterms:created xsi:type="dcterms:W3CDTF">2021-05-12T13:05:03Z</dcterms:created>
  <dcterms:modified xsi:type="dcterms:W3CDTF">2021-05-16T14:26:50Z</dcterms:modified>
</cp:coreProperties>
</file>