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73" r:id="rId2"/>
    <p:sldId id="316" r:id="rId3"/>
    <p:sldId id="317" r:id="rId4"/>
    <p:sldId id="318" r:id="rId5"/>
    <p:sldId id="319" r:id="rId6"/>
    <p:sldId id="320" r:id="rId7"/>
    <p:sldId id="321" r:id="rId8"/>
    <p:sldId id="322" r:id="rId9"/>
    <p:sldId id="323" r:id="rId10"/>
    <p:sldId id="324" r:id="rId11"/>
    <p:sldId id="325" r:id="rId12"/>
    <p:sldId id="326" r:id="rId13"/>
    <p:sldId id="327" r:id="rId14"/>
    <p:sldId id="328" r:id="rId15"/>
    <p:sldId id="329" r:id="rId16"/>
    <p:sldId id="330" r:id="rId17"/>
    <p:sldId id="331" r:id="rId18"/>
    <p:sldId id="332" r:id="rId19"/>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p:scale>
          <a:sx n="81" d="100"/>
          <a:sy n="81" d="100"/>
        </p:scale>
        <p:origin x="-300" y="24"/>
      </p:cViewPr>
      <p:guideLst>
        <p:guide orient="horz" pos="2160"/>
        <p:guide pos="3840"/>
      </p:guideLst>
    </p:cSldViewPr>
  </p:slideViewPr>
  <p:notesTextViewPr>
    <p:cViewPr>
      <p:scale>
        <a:sx n="3" d="2"/>
        <a:sy n="3" d="2"/>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22911C4A-C922-4A4D-A766-B55BDCB48F0F}" type="datetimeFigureOut">
              <a:rPr lang="en-GB" smtClean="0"/>
              <a:t>20/03/2021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957CD99-C542-4A12-A1C0-1976BA66D83B}" type="slidenum">
              <a:rPr lang="en-GB" smtClean="0"/>
              <a:t>‹#›</a:t>
            </a:fld>
            <a:endParaRPr lang="en-GB"/>
          </a:p>
        </p:txBody>
      </p:sp>
    </p:spTree>
    <p:extLst>
      <p:ext uri="{BB962C8B-B14F-4D97-AF65-F5344CB8AC3E}">
        <p14:creationId xmlns:p14="http://schemas.microsoft.com/office/powerpoint/2010/main" val="281602582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2911C4A-C922-4A4D-A766-B55BDCB48F0F}" type="datetimeFigureOut">
              <a:rPr lang="en-GB" smtClean="0"/>
              <a:t>20/03/2021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957CD99-C542-4A12-A1C0-1976BA66D83B}" type="slidenum">
              <a:rPr lang="en-GB" smtClean="0"/>
              <a:t>‹#›</a:t>
            </a:fld>
            <a:endParaRPr lang="en-GB"/>
          </a:p>
        </p:txBody>
      </p:sp>
    </p:spTree>
    <p:extLst>
      <p:ext uri="{BB962C8B-B14F-4D97-AF65-F5344CB8AC3E}">
        <p14:creationId xmlns:p14="http://schemas.microsoft.com/office/powerpoint/2010/main" val="207194854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2911C4A-C922-4A4D-A766-B55BDCB48F0F}" type="datetimeFigureOut">
              <a:rPr lang="en-GB" smtClean="0"/>
              <a:t>20/03/2021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957CD99-C542-4A12-A1C0-1976BA66D83B}" type="slidenum">
              <a:rPr lang="en-GB" smtClean="0"/>
              <a:t>‹#›</a:t>
            </a:fld>
            <a:endParaRPr lang="en-GB"/>
          </a:p>
        </p:txBody>
      </p:sp>
    </p:spTree>
    <p:extLst>
      <p:ext uri="{BB962C8B-B14F-4D97-AF65-F5344CB8AC3E}">
        <p14:creationId xmlns:p14="http://schemas.microsoft.com/office/powerpoint/2010/main" val="392453124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22911C4A-C922-4A4D-A766-B55BDCB48F0F}" type="datetimeFigureOut">
              <a:rPr lang="en-GB" smtClean="0"/>
              <a:t>20/03/2021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957CD99-C542-4A12-A1C0-1976BA66D83B}" type="slidenum">
              <a:rPr lang="en-GB" smtClean="0"/>
              <a:t>‹#›</a:t>
            </a:fld>
            <a:endParaRPr lang="en-GB"/>
          </a:p>
        </p:txBody>
      </p:sp>
    </p:spTree>
    <p:extLst>
      <p:ext uri="{BB962C8B-B14F-4D97-AF65-F5344CB8AC3E}">
        <p14:creationId xmlns:p14="http://schemas.microsoft.com/office/powerpoint/2010/main" val="101006879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22911C4A-C922-4A4D-A766-B55BDCB48F0F}" type="datetimeFigureOut">
              <a:rPr lang="en-GB" smtClean="0"/>
              <a:t>20/03/2021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2957CD99-C542-4A12-A1C0-1976BA66D83B}" type="slidenum">
              <a:rPr lang="en-GB" smtClean="0"/>
              <a:t>‹#›</a:t>
            </a:fld>
            <a:endParaRPr lang="en-GB"/>
          </a:p>
        </p:txBody>
      </p:sp>
    </p:spTree>
    <p:extLst>
      <p:ext uri="{BB962C8B-B14F-4D97-AF65-F5344CB8AC3E}">
        <p14:creationId xmlns:p14="http://schemas.microsoft.com/office/powerpoint/2010/main" val="92706922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22911C4A-C922-4A4D-A766-B55BDCB48F0F}" type="datetimeFigureOut">
              <a:rPr lang="en-GB" smtClean="0"/>
              <a:t>20/03/2021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2957CD99-C542-4A12-A1C0-1976BA66D83B}" type="slidenum">
              <a:rPr lang="en-GB" smtClean="0"/>
              <a:t>‹#›</a:t>
            </a:fld>
            <a:endParaRPr lang="en-GB"/>
          </a:p>
        </p:txBody>
      </p:sp>
    </p:spTree>
    <p:extLst>
      <p:ext uri="{BB962C8B-B14F-4D97-AF65-F5344CB8AC3E}">
        <p14:creationId xmlns:p14="http://schemas.microsoft.com/office/powerpoint/2010/main" val="251169680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2911C4A-C922-4A4D-A766-B55BDCB48F0F}" type="datetimeFigureOut">
              <a:rPr lang="en-GB" smtClean="0"/>
              <a:t>20/03/2021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2957CD99-C542-4A12-A1C0-1976BA66D83B}" type="slidenum">
              <a:rPr lang="en-GB" smtClean="0"/>
              <a:t>‹#›</a:t>
            </a:fld>
            <a:endParaRPr lang="en-GB"/>
          </a:p>
        </p:txBody>
      </p:sp>
    </p:spTree>
    <p:extLst>
      <p:ext uri="{BB962C8B-B14F-4D97-AF65-F5344CB8AC3E}">
        <p14:creationId xmlns:p14="http://schemas.microsoft.com/office/powerpoint/2010/main" val="179619492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2911C4A-C922-4A4D-A766-B55BDCB48F0F}" type="datetimeFigureOut">
              <a:rPr lang="en-GB" smtClean="0"/>
              <a:t>20/03/2021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957CD99-C542-4A12-A1C0-1976BA66D83B}" type="slidenum">
              <a:rPr lang="en-GB" smtClean="0"/>
              <a:t>‹#›</a:t>
            </a:fld>
            <a:endParaRPr lang="en-GB"/>
          </a:p>
        </p:txBody>
      </p:sp>
    </p:spTree>
    <p:extLst>
      <p:ext uri="{BB962C8B-B14F-4D97-AF65-F5344CB8AC3E}">
        <p14:creationId xmlns:p14="http://schemas.microsoft.com/office/powerpoint/2010/main" val="69124218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22911C4A-C922-4A4D-A766-B55BDCB48F0F}" type="datetimeFigureOut">
              <a:rPr lang="en-GB" smtClean="0"/>
              <a:t>20/03/2021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957CD99-C542-4A12-A1C0-1976BA66D83B}" type="slidenum">
              <a:rPr lang="en-GB" smtClean="0"/>
              <a:t>‹#›</a:t>
            </a:fld>
            <a:endParaRPr lang="en-GB"/>
          </a:p>
        </p:txBody>
      </p:sp>
    </p:spTree>
    <p:extLst>
      <p:ext uri="{BB962C8B-B14F-4D97-AF65-F5344CB8AC3E}">
        <p14:creationId xmlns:p14="http://schemas.microsoft.com/office/powerpoint/2010/main" val="208126862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2911C4A-C922-4A4D-A766-B55BDCB48F0F}" type="datetimeFigureOut">
              <a:rPr lang="en-GB" smtClean="0"/>
              <a:t>20/03/2021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957CD99-C542-4A12-A1C0-1976BA66D83B}" type="slidenum">
              <a:rPr lang="en-GB" smtClean="0"/>
              <a:t>‹#›</a:t>
            </a:fld>
            <a:endParaRPr lang="en-GB"/>
          </a:p>
        </p:txBody>
      </p:sp>
    </p:spTree>
    <p:extLst>
      <p:ext uri="{BB962C8B-B14F-4D97-AF65-F5344CB8AC3E}">
        <p14:creationId xmlns:p14="http://schemas.microsoft.com/office/powerpoint/2010/main" val="78359991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2911C4A-C922-4A4D-A766-B55BDCB48F0F}" type="datetimeFigureOut">
              <a:rPr lang="en-GB" smtClean="0"/>
              <a:t>20/03/2021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957CD99-C542-4A12-A1C0-1976BA66D83B}" type="slidenum">
              <a:rPr lang="en-GB" smtClean="0"/>
              <a:t>‹#›</a:t>
            </a:fld>
            <a:endParaRPr lang="en-GB"/>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284332892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2911C4A-C922-4A4D-A766-B55BDCB48F0F}" type="datetimeFigureOut">
              <a:rPr lang="en-GB" smtClean="0"/>
              <a:t>20/03/2021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957CD99-C542-4A12-A1C0-1976BA66D83B}" type="slidenum">
              <a:rPr lang="en-GB" smtClean="0"/>
              <a:t>‹#›</a:t>
            </a:fld>
            <a:endParaRPr lang="en-GB"/>
          </a:p>
        </p:txBody>
      </p:sp>
    </p:spTree>
    <p:extLst>
      <p:ext uri="{BB962C8B-B14F-4D97-AF65-F5344CB8AC3E}">
        <p14:creationId xmlns:p14="http://schemas.microsoft.com/office/powerpoint/2010/main" val="373014821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2911C4A-C922-4A4D-A766-B55BDCB48F0F}" type="datetimeFigureOut">
              <a:rPr lang="en-GB" smtClean="0"/>
              <a:t>20/03/2021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957CD99-C542-4A12-A1C0-1976BA66D83B}"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386260549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2911C4A-C922-4A4D-A766-B55BDCB48F0F}" type="datetimeFigureOut">
              <a:rPr lang="en-GB" smtClean="0"/>
              <a:t>20/03/2021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957CD99-C542-4A12-A1C0-1976BA66D83B}" type="slidenum">
              <a:rPr lang="en-GB" smtClean="0"/>
              <a:t>‹#›</a:t>
            </a:fld>
            <a:endParaRPr lang="en-GB"/>
          </a:p>
        </p:txBody>
      </p:sp>
    </p:spTree>
    <p:extLst>
      <p:ext uri="{BB962C8B-B14F-4D97-AF65-F5344CB8AC3E}">
        <p14:creationId xmlns:p14="http://schemas.microsoft.com/office/powerpoint/2010/main" val="203603140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2911C4A-C922-4A4D-A766-B55BDCB48F0F}" type="datetimeFigureOut">
              <a:rPr lang="en-GB" smtClean="0"/>
              <a:t>20/03/2021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957CD99-C542-4A12-A1C0-1976BA66D83B}" type="slidenum">
              <a:rPr lang="en-GB" smtClean="0"/>
              <a:t>‹#›</a:t>
            </a:fld>
            <a:endParaRPr lang="en-GB"/>
          </a:p>
        </p:txBody>
      </p:sp>
    </p:spTree>
    <p:extLst>
      <p:ext uri="{BB962C8B-B14F-4D97-AF65-F5344CB8AC3E}">
        <p14:creationId xmlns:p14="http://schemas.microsoft.com/office/powerpoint/2010/main" val="49932854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2911C4A-C922-4A4D-A766-B55BDCB48F0F}" type="datetimeFigureOut">
              <a:rPr lang="en-GB" smtClean="0"/>
              <a:t>20/03/2021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957CD99-C542-4A12-A1C0-1976BA66D83B}" type="slidenum">
              <a:rPr lang="en-GB" smtClean="0"/>
              <a:t>‹#›</a:t>
            </a:fld>
            <a:endParaRPr lang="en-GB"/>
          </a:p>
        </p:txBody>
      </p:sp>
    </p:spTree>
    <p:extLst>
      <p:ext uri="{BB962C8B-B14F-4D97-AF65-F5344CB8AC3E}">
        <p14:creationId xmlns:p14="http://schemas.microsoft.com/office/powerpoint/2010/main" val="235235768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22911C4A-C922-4A4D-A766-B55BDCB48F0F}" type="datetimeFigureOut">
              <a:rPr lang="en-GB" smtClean="0"/>
              <a:t>20/03/2021</a:t>
            </a:fld>
            <a:endParaRPr lang="en-GB"/>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2957CD99-C542-4A12-A1C0-1976BA66D83B}" type="slidenum">
              <a:rPr lang="en-GB" smtClean="0"/>
              <a:t>‹#›</a:t>
            </a:fld>
            <a:endParaRPr lang="en-GB"/>
          </a:p>
        </p:txBody>
      </p:sp>
    </p:spTree>
    <p:extLst>
      <p:ext uri="{BB962C8B-B14F-4D97-AF65-F5344CB8AC3E}">
        <p14:creationId xmlns:p14="http://schemas.microsoft.com/office/powerpoint/2010/main" val="225135273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pPr algn="l"/>
            <a:r>
              <a:rPr lang="en-GB" dirty="0"/>
              <a:t>LO: </a:t>
            </a:r>
            <a:r>
              <a:rPr lang="en-GB" b="1" dirty="0" smtClean="0"/>
              <a:t>To write from a character’s point of view. </a:t>
            </a:r>
            <a:endParaRPr lang="en-GB" dirty="0"/>
          </a:p>
        </p:txBody>
      </p:sp>
      <p:sp>
        <p:nvSpPr>
          <p:cNvPr id="3" name="Subtitle 2"/>
          <p:cNvSpPr>
            <a:spLocks noGrp="1"/>
          </p:cNvSpPr>
          <p:nvPr>
            <p:ph type="subTitle" idx="1"/>
          </p:nvPr>
        </p:nvSpPr>
        <p:spPr/>
        <p:txBody>
          <a:bodyPr>
            <a:normAutofit/>
          </a:bodyPr>
          <a:lstStyle/>
          <a:p>
            <a:r>
              <a:rPr lang="en-GB" sz="4000" dirty="0" smtClean="0"/>
              <a:t>Wednesday 24</a:t>
            </a:r>
            <a:r>
              <a:rPr lang="en-GB" sz="4000" baseline="30000" dirty="0" smtClean="0"/>
              <a:t>th</a:t>
            </a:r>
            <a:r>
              <a:rPr lang="en-GB" sz="4000" dirty="0" smtClean="0"/>
              <a:t> </a:t>
            </a:r>
            <a:r>
              <a:rPr lang="en-GB" sz="4000" dirty="0"/>
              <a:t>March 2021</a:t>
            </a:r>
          </a:p>
        </p:txBody>
      </p:sp>
    </p:spTree>
    <p:extLst>
      <p:ext uri="{BB962C8B-B14F-4D97-AF65-F5344CB8AC3E}">
        <p14:creationId xmlns:p14="http://schemas.microsoft.com/office/powerpoint/2010/main" val="152789189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A260C5D4-7E8B-4629-961F-5549A559CBCA}"/>
              </a:ext>
            </a:extLst>
          </p:cNvPr>
          <p:cNvSpPr>
            <a:spLocks noGrp="1"/>
          </p:cNvSpPr>
          <p:nvPr>
            <p:ph type="ctrTitle"/>
          </p:nvPr>
        </p:nvSpPr>
        <p:spPr/>
        <p:txBody>
          <a:bodyPr/>
          <a:lstStyle/>
          <a:p>
            <a:endParaRPr lang="en-GB"/>
          </a:p>
        </p:txBody>
      </p:sp>
      <p:sp>
        <p:nvSpPr>
          <p:cNvPr id="3" name="Subtitle 2">
            <a:extLst>
              <a:ext uri="{FF2B5EF4-FFF2-40B4-BE49-F238E27FC236}">
                <a16:creationId xmlns:a16="http://schemas.microsoft.com/office/drawing/2014/main" xmlns="" id="{F988A04C-4122-46B4-B289-AC57BA296D26}"/>
              </a:ext>
            </a:extLst>
          </p:cNvPr>
          <p:cNvSpPr>
            <a:spLocks noGrp="1"/>
          </p:cNvSpPr>
          <p:nvPr>
            <p:ph type="subTitle" idx="1"/>
          </p:nvPr>
        </p:nvSpPr>
        <p:spPr/>
        <p:txBody>
          <a:bodyPr/>
          <a:lstStyle/>
          <a:p>
            <a:endParaRPr lang="en-GB"/>
          </a:p>
        </p:txBody>
      </p:sp>
      <p:pic>
        <p:nvPicPr>
          <p:cNvPr id="4" name="Picture 3">
            <a:extLst>
              <a:ext uri="{FF2B5EF4-FFF2-40B4-BE49-F238E27FC236}">
                <a16:creationId xmlns:a16="http://schemas.microsoft.com/office/drawing/2014/main" xmlns="" id="{DD62BACC-8564-4204-927E-12756231B76B}"/>
              </a:ext>
            </a:extLst>
          </p:cNvPr>
          <p:cNvPicPr>
            <a:picLocks noChangeAspect="1"/>
          </p:cNvPicPr>
          <p:nvPr/>
        </p:nvPicPr>
        <p:blipFill>
          <a:blip r:embed="rId2"/>
          <a:stretch>
            <a:fillRect/>
          </a:stretch>
        </p:blipFill>
        <p:spPr>
          <a:xfrm>
            <a:off x="1524000" y="0"/>
            <a:ext cx="9144000" cy="6858000"/>
          </a:xfrm>
          <a:prstGeom prst="rect">
            <a:avLst/>
          </a:prstGeom>
        </p:spPr>
      </p:pic>
    </p:spTree>
    <p:extLst>
      <p:ext uri="{BB962C8B-B14F-4D97-AF65-F5344CB8AC3E}">
        <p14:creationId xmlns:p14="http://schemas.microsoft.com/office/powerpoint/2010/main" val="350722661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DCCDC0FA-07FB-4441-A4C7-AB524300EE25}"/>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xmlns="" id="{0760B9BA-734D-49BB-9E14-633742C3AA21}"/>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xmlns="" id="{8C35715A-1BCD-477C-88A8-FFBDF422B6B4}"/>
              </a:ext>
            </a:extLst>
          </p:cNvPr>
          <p:cNvPicPr>
            <a:picLocks noChangeAspect="1"/>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297822963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2B772DC4-90F0-4F6C-A043-4D80147E37E6}"/>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xmlns="" id="{5AC1A938-71CC-4BBD-B106-AB9FFA1A7EE1}"/>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xmlns="" id="{10F46010-10FA-44CB-A550-AA22AF4364EC}"/>
              </a:ext>
            </a:extLst>
          </p:cNvPr>
          <p:cNvPicPr>
            <a:picLocks noChangeAspect="1"/>
          </p:cNvPicPr>
          <p:nvPr/>
        </p:nvPicPr>
        <p:blipFill>
          <a:blip r:embed="rId2"/>
          <a:stretch>
            <a:fillRect/>
          </a:stretch>
        </p:blipFill>
        <p:spPr>
          <a:xfrm>
            <a:off x="0" y="49212"/>
            <a:ext cx="12192000" cy="6808788"/>
          </a:xfrm>
          <a:prstGeom prst="rect">
            <a:avLst/>
          </a:prstGeom>
        </p:spPr>
      </p:pic>
    </p:spTree>
    <p:extLst>
      <p:ext uri="{BB962C8B-B14F-4D97-AF65-F5344CB8AC3E}">
        <p14:creationId xmlns:p14="http://schemas.microsoft.com/office/powerpoint/2010/main" val="199275830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E8582DB-53D3-459B-9C64-9AD56CF2CE44}"/>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xmlns="" id="{2117C39E-B902-4EF9-85FF-E2D256CC30F8}"/>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xmlns="" id="{3E091D07-BB6F-4089-9F26-2C46682B27A6}"/>
              </a:ext>
            </a:extLst>
          </p:cNvPr>
          <p:cNvPicPr>
            <a:picLocks noChangeAspect="1"/>
          </p:cNvPicPr>
          <p:nvPr/>
        </p:nvPicPr>
        <p:blipFill>
          <a:blip r:embed="rId2"/>
          <a:stretch>
            <a:fillRect/>
          </a:stretch>
        </p:blipFill>
        <p:spPr>
          <a:xfrm>
            <a:off x="0" y="-3968"/>
            <a:ext cx="12192000" cy="6861968"/>
          </a:xfrm>
          <a:prstGeom prst="rect">
            <a:avLst/>
          </a:prstGeom>
        </p:spPr>
      </p:pic>
    </p:spTree>
    <p:extLst>
      <p:ext uri="{BB962C8B-B14F-4D97-AF65-F5344CB8AC3E}">
        <p14:creationId xmlns:p14="http://schemas.microsoft.com/office/powerpoint/2010/main" val="367641699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02430FF8-7890-4B1F-9474-68E76482EC33}"/>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xmlns="" id="{7232FF0D-3B54-4182-9CC3-B4C508779884}"/>
              </a:ext>
            </a:extLst>
          </p:cNvPr>
          <p:cNvSpPr>
            <a:spLocks noGrp="1"/>
          </p:cNvSpPr>
          <p:nvPr>
            <p:ph idx="1"/>
          </p:nvPr>
        </p:nvSpPr>
        <p:spPr/>
        <p:txBody>
          <a:bodyPr/>
          <a:lstStyle/>
          <a:p>
            <a:endParaRPr lang="en-GB" dirty="0"/>
          </a:p>
        </p:txBody>
      </p:sp>
      <p:pic>
        <p:nvPicPr>
          <p:cNvPr id="4" name="Picture 3">
            <a:extLst>
              <a:ext uri="{FF2B5EF4-FFF2-40B4-BE49-F238E27FC236}">
                <a16:creationId xmlns:a16="http://schemas.microsoft.com/office/drawing/2014/main" xmlns="" id="{6EB16F37-AD52-4B6F-9D44-EB9E7D51CEE9}"/>
              </a:ext>
            </a:extLst>
          </p:cNvPr>
          <p:cNvPicPr>
            <a:picLocks noChangeAspect="1"/>
          </p:cNvPicPr>
          <p:nvPr/>
        </p:nvPicPr>
        <p:blipFill>
          <a:blip r:embed="rId2"/>
          <a:stretch>
            <a:fillRect/>
          </a:stretch>
        </p:blipFill>
        <p:spPr>
          <a:xfrm>
            <a:off x="0" y="-1"/>
            <a:ext cx="12192000" cy="6858001"/>
          </a:xfrm>
          <a:prstGeom prst="rect">
            <a:avLst/>
          </a:prstGeom>
        </p:spPr>
      </p:pic>
    </p:spTree>
    <p:extLst>
      <p:ext uri="{BB962C8B-B14F-4D97-AF65-F5344CB8AC3E}">
        <p14:creationId xmlns:p14="http://schemas.microsoft.com/office/powerpoint/2010/main" val="209763737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E859B56-95E5-4847-9938-6AC314429110}"/>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xmlns="" id="{91132EFD-87CD-4485-84D0-71C9DAFC5300}"/>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xmlns="" id="{21BAA119-2B5E-4684-91DE-2FAE91C31233}"/>
              </a:ext>
            </a:extLst>
          </p:cNvPr>
          <p:cNvPicPr>
            <a:picLocks noChangeAspect="1"/>
          </p:cNvPicPr>
          <p:nvPr/>
        </p:nvPicPr>
        <p:blipFill>
          <a:blip r:embed="rId2"/>
          <a:stretch>
            <a:fillRect/>
          </a:stretch>
        </p:blipFill>
        <p:spPr>
          <a:xfrm>
            <a:off x="0" y="6350"/>
            <a:ext cx="12192000" cy="6851650"/>
          </a:xfrm>
          <a:prstGeom prst="rect">
            <a:avLst/>
          </a:prstGeom>
        </p:spPr>
      </p:pic>
    </p:spTree>
    <p:extLst>
      <p:ext uri="{BB962C8B-B14F-4D97-AF65-F5344CB8AC3E}">
        <p14:creationId xmlns:p14="http://schemas.microsoft.com/office/powerpoint/2010/main" val="195577739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7666E9CE-081A-4BC3-A460-CE61E2105F3D}"/>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xmlns="" id="{55022F29-ECF6-42A2-8914-FA987031C3EA}"/>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xmlns="" id="{EE2B7171-B4EF-4C78-AF35-16129220D9BA}"/>
              </a:ext>
            </a:extLst>
          </p:cNvPr>
          <p:cNvPicPr>
            <a:picLocks noChangeAspect="1"/>
          </p:cNvPicPr>
          <p:nvPr/>
        </p:nvPicPr>
        <p:blipFill>
          <a:blip r:embed="rId2"/>
          <a:stretch>
            <a:fillRect/>
          </a:stretch>
        </p:blipFill>
        <p:spPr>
          <a:xfrm>
            <a:off x="0" y="1587"/>
            <a:ext cx="12192000" cy="6856413"/>
          </a:xfrm>
          <a:prstGeom prst="rect">
            <a:avLst/>
          </a:prstGeom>
        </p:spPr>
      </p:pic>
    </p:spTree>
    <p:extLst>
      <p:ext uri="{BB962C8B-B14F-4D97-AF65-F5344CB8AC3E}">
        <p14:creationId xmlns:p14="http://schemas.microsoft.com/office/powerpoint/2010/main" val="412893812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A8F34A3F-A82A-4CDD-AC97-452AE793FC67}"/>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xmlns="" id="{8B2145B6-8BAA-4820-A07A-7071AAA502CB}"/>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xmlns="" id="{D0FD0E76-FDAC-4489-9E31-2202CE0C8036}"/>
              </a:ext>
            </a:extLst>
          </p:cNvPr>
          <p:cNvPicPr>
            <a:picLocks noChangeAspect="1"/>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45331556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7284742-0B0A-4B21-B169-35C81E73EABE}"/>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xmlns="" id="{8FDA0EC6-CCFE-4D3F-8056-701806E5AE6F}"/>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xmlns="" id="{2F080499-C75B-464C-BA14-E6AC7CA3FC32}"/>
              </a:ext>
            </a:extLst>
          </p:cNvPr>
          <p:cNvPicPr>
            <a:picLocks noChangeAspect="1"/>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335674588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38C626E-DA29-4861-A309-D2ACE3DD1B24}"/>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xmlns="" id="{B15E3853-1AF2-4030-98B5-11C77B7A8F48}"/>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xmlns="" id="{9F4A4589-9280-439C-97F0-AD7225C5EDD7}"/>
              </a:ext>
            </a:extLst>
          </p:cNvPr>
          <p:cNvPicPr>
            <a:picLocks noChangeAspect="1"/>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272289259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A802B3D6-59DC-443E-82FA-661C868607B9}"/>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xmlns="" id="{FC527E57-C15C-461E-A86D-4F6E2FB0DAFD}"/>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xmlns="" id="{C7D0078F-BF1C-4A33-9761-FC7DA6A35D12}"/>
              </a:ext>
            </a:extLst>
          </p:cNvPr>
          <p:cNvPicPr>
            <a:picLocks noChangeAspect="1"/>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149054095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0E5173B3-05D4-45CB-86FA-362B14E8342E}"/>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xmlns="" id="{1DA50941-E4CA-44C0-AC4C-130BC8CD1C1C}"/>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xmlns="" id="{EC6E411F-2C79-4555-9A4D-D193F831C49C}"/>
              </a:ext>
            </a:extLst>
          </p:cNvPr>
          <p:cNvPicPr>
            <a:picLocks noChangeAspect="1"/>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209812174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9A98134-2852-4FDE-A8AE-E7A6877632B0}"/>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xmlns="" id="{C7C228B4-0E92-4C10-88EE-06BEB79EB68A}"/>
              </a:ext>
            </a:extLst>
          </p:cNvPr>
          <p:cNvSpPr>
            <a:spLocks noGrp="1"/>
          </p:cNvSpPr>
          <p:nvPr>
            <p:ph idx="1"/>
          </p:nvPr>
        </p:nvSpPr>
        <p:spPr/>
        <p:txBody>
          <a:bodyPr/>
          <a:lstStyle/>
          <a:p>
            <a:endParaRPr lang="en-GB" dirty="0"/>
          </a:p>
        </p:txBody>
      </p:sp>
      <p:pic>
        <p:nvPicPr>
          <p:cNvPr id="4" name="Picture 3">
            <a:extLst>
              <a:ext uri="{FF2B5EF4-FFF2-40B4-BE49-F238E27FC236}">
                <a16:creationId xmlns:a16="http://schemas.microsoft.com/office/drawing/2014/main" xmlns="" id="{F7FD8A35-514E-47BD-A10A-8FD902DC4877}"/>
              </a:ext>
            </a:extLst>
          </p:cNvPr>
          <p:cNvPicPr>
            <a:picLocks noChangeAspect="1"/>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48123356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219265B5-2705-4CBA-A412-FD30DB689DBF}"/>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xmlns="" id="{28A4C19A-9FF1-4204-AEAA-0CCA4047407D}"/>
              </a:ext>
            </a:extLst>
          </p:cNvPr>
          <p:cNvSpPr>
            <a:spLocks noGrp="1"/>
          </p:cNvSpPr>
          <p:nvPr>
            <p:ph idx="1"/>
          </p:nvPr>
        </p:nvSpPr>
        <p:spPr/>
        <p:txBody>
          <a:bodyPr/>
          <a:lstStyle/>
          <a:p>
            <a:endParaRPr lang="en-GB"/>
          </a:p>
        </p:txBody>
      </p:sp>
      <p:pic>
        <p:nvPicPr>
          <p:cNvPr id="5" name="Picture 4">
            <a:extLst>
              <a:ext uri="{FF2B5EF4-FFF2-40B4-BE49-F238E27FC236}">
                <a16:creationId xmlns:a16="http://schemas.microsoft.com/office/drawing/2014/main" xmlns="" id="{66741C12-7207-4E6F-AFD2-90E6ACA2BA78}"/>
              </a:ext>
            </a:extLst>
          </p:cNvPr>
          <p:cNvPicPr>
            <a:picLocks noChangeAspect="1"/>
          </p:cNvPicPr>
          <p:nvPr/>
        </p:nvPicPr>
        <p:blipFill>
          <a:blip r:embed="rId2"/>
          <a:stretch>
            <a:fillRect/>
          </a:stretch>
        </p:blipFill>
        <p:spPr>
          <a:xfrm>
            <a:off x="13253" y="0"/>
            <a:ext cx="12178747" cy="6858000"/>
          </a:xfrm>
          <a:prstGeom prst="rect">
            <a:avLst/>
          </a:prstGeom>
        </p:spPr>
      </p:pic>
    </p:spTree>
    <p:extLst>
      <p:ext uri="{BB962C8B-B14F-4D97-AF65-F5344CB8AC3E}">
        <p14:creationId xmlns:p14="http://schemas.microsoft.com/office/powerpoint/2010/main" val="406674108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8BD9ACBE-34D3-420E-8CE3-34CBA853D354}"/>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xmlns="" id="{EDBCFAF8-12EF-4DD4-93D0-6864F757FC76}"/>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xmlns="" id="{A3A13799-BDAF-4B2C-8C71-9CC5E2B57DD8}"/>
              </a:ext>
            </a:extLst>
          </p:cNvPr>
          <p:cNvPicPr>
            <a:picLocks noChangeAspect="1"/>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10829595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946031" y="257908"/>
            <a:ext cx="8042031" cy="646331"/>
          </a:xfrm>
          <a:prstGeom prst="rect">
            <a:avLst/>
          </a:prstGeom>
          <a:noFill/>
        </p:spPr>
        <p:txBody>
          <a:bodyPr wrap="square" rtlCol="0">
            <a:spAutoFit/>
          </a:bodyPr>
          <a:lstStyle/>
          <a:p>
            <a:pPr algn="ctr"/>
            <a:r>
              <a:rPr lang="en-GB" sz="3600" b="1" u="sng" dirty="0" smtClean="0">
                <a:latin typeface="Comic Sans MS" pitchFamily="66" charset="0"/>
              </a:rPr>
              <a:t>Your Task</a:t>
            </a:r>
            <a:endParaRPr lang="en-GB" sz="3600" b="1" u="sng" dirty="0">
              <a:latin typeface="Comic Sans MS" pitchFamily="66" charset="0"/>
            </a:endParaRPr>
          </a:p>
        </p:txBody>
      </p:sp>
      <p:sp>
        <p:nvSpPr>
          <p:cNvPr id="3" name="TextBox 2"/>
          <p:cNvSpPr txBox="1"/>
          <p:nvPr/>
        </p:nvSpPr>
        <p:spPr>
          <a:xfrm>
            <a:off x="773722" y="1195754"/>
            <a:ext cx="10855569" cy="5601533"/>
          </a:xfrm>
          <a:prstGeom prst="rect">
            <a:avLst/>
          </a:prstGeom>
          <a:noFill/>
        </p:spPr>
        <p:txBody>
          <a:bodyPr wrap="square" rtlCol="0">
            <a:spAutoFit/>
          </a:bodyPr>
          <a:lstStyle/>
          <a:p>
            <a:r>
              <a:rPr lang="en-GB" dirty="0"/>
              <a:t>I</a:t>
            </a:r>
            <a:r>
              <a:rPr lang="en-GB" sz="2800" dirty="0" smtClean="0">
                <a:latin typeface="Comic Sans MS" pitchFamily="66" charset="0"/>
              </a:rPr>
              <a:t>magine </a:t>
            </a:r>
            <a:r>
              <a:rPr lang="en-GB" sz="2800" dirty="0" smtClean="0">
                <a:latin typeface="Comic Sans MS" pitchFamily="66" charset="0"/>
              </a:rPr>
              <a:t>you are Rapunzel. You are daydreaming about what you will do when you escape from the tower. </a:t>
            </a:r>
          </a:p>
          <a:p>
            <a:endParaRPr lang="en-GB" dirty="0"/>
          </a:p>
          <a:p>
            <a:pPr algn="ctr"/>
            <a:r>
              <a:rPr lang="en-GB" sz="3200" b="1" u="sng" dirty="0" smtClean="0">
                <a:latin typeface="Comic Sans MS" pitchFamily="66" charset="0"/>
              </a:rPr>
              <a:t>Partner Talk</a:t>
            </a:r>
          </a:p>
          <a:p>
            <a:r>
              <a:rPr lang="en-GB" sz="2800" dirty="0" smtClean="0">
                <a:latin typeface="Comic Sans MS" pitchFamily="66" charset="0"/>
              </a:rPr>
              <a:t>Use the questions below to help you think about what Rapunzel would want to do.</a:t>
            </a:r>
          </a:p>
          <a:p>
            <a:pPr marL="457200" indent="-457200">
              <a:buFont typeface="Arial" pitchFamily="34" charset="0"/>
              <a:buChar char="•"/>
            </a:pPr>
            <a:r>
              <a:rPr lang="en-GB" sz="2800" dirty="0" smtClean="0">
                <a:latin typeface="Comic Sans MS" pitchFamily="66" charset="0"/>
              </a:rPr>
              <a:t>What would she want to see? (buildings, people, countries)</a:t>
            </a:r>
          </a:p>
          <a:p>
            <a:pPr marL="457200" indent="-457200">
              <a:buFont typeface="Arial" pitchFamily="34" charset="0"/>
              <a:buChar char="•"/>
            </a:pPr>
            <a:r>
              <a:rPr lang="en-GB" sz="2800" dirty="0" smtClean="0">
                <a:latin typeface="Comic Sans MS" pitchFamily="66" charset="0"/>
              </a:rPr>
              <a:t>What would she want to smell? (flowers, favourite food)</a:t>
            </a:r>
          </a:p>
          <a:p>
            <a:pPr marL="457200" indent="-457200">
              <a:buFont typeface="Arial" pitchFamily="34" charset="0"/>
              <a:buChar char="•"/>
            </a:pPr>
            <a:r>
              <a:rPr lang="en-GB" sz="2800" dirty="0" smtClean="0">
                <a:latin typeface="Comic Sans MS" pitchFamily="66" charset="0"/>
              </a:rPr>
              <a:t>What would she want to feel? (sand in her toes, sunshine)</a:t>
            </a:r>
          </a:p>
          <a:p>
            <a:pPr marL="457200" indent="-457200">
              <a:buFont typeface="Arial" pitchFamily="34" charset="0"/>
              <a:buChar char="•"/>
            </a:pPr>
            <a:r>
              <a:rPr lang="en-GB" sz="2800" dirty="0" smtClean="0">
                <a:latin typeface="Comic Sans MS" pitchFamily="66" charset="0"/>
              </a:rPr>
              <a:t>What would she want to taste? (fruit, snowflakes)</a:t>
            </a:r>
          </a:p>
          <a:p>
            <a:pPr marL="457200" indent="-457200">
              <a:buFont typeface="Arial" pitchFamily="34" charset="0"/>
              <a:buChar char="•"/>
            </a:pPr>
            <a:r>
              <a:rPr lang="en-GB" sz="2800" dirty="0" smtClean="0">
                <a:latin typeface="Comic Sans MS" pitchFamily="66" charset="0"/>
              </a:rPr>
              <a:t>What would she want to hear? (her mother’s voice, birds, music) </a:t>
            </a:r>
          </a:p>
          <a:p>
            <a:endParaRPr lang="en-GB" sz="2800" dirty="0">
              <a:latin typeface="Comic Sans MS" pitchFamily="66" charset="0"/>
            </a:endParaRPr>
          </a:p>
        </p:txBody>
      </p:sp>
    </p:spTree>
    <p:extLst>
      <p:ext uri="{BB962C8B-B14F-4D97-AF65-F5344CB8AC3E}">
        <p14:creationId xmlns:p14="http://schemas.microsoft.com/office/powerpoint/2010/main" val="163547332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926123" y="234462"/>
            <a:ext cx="10175631" cy="1569660"/>
          </a:xfrm>
          <a:prstGeom prst="rect">
            <a:avLst/>
          </a:prstGeom>
          <a:noFill/>
        </p:spPr>
        <p:txBody>
          <a:bodyPr wrap="square" rtlCol="0">
            <a:spAutoFit/>
          </a:bodyPr>
          <a:lstStyle/>
          <a:p>
            <a:r>
              <a:rPr lang="en-GB" sz="2400" dirty="0" smtClean="0">
                <a:latin typeface="Comic Sans MS" pitchFamily="66" charset="0"/>
              </a:rPr>
              <a:t>When you write about the daydream you should write in first person using  ‘I’ because you are imagining that you are Rapunzel. You can write the daydream in paragraphs like the example below or in speech bubbles using the sheet provided</a:t>
            </a:r>
            <a:r>
              <a:rPr lang="en-GB" sz="2400" dirty="0" smtClean="0">
                <a:latin typeface="Comic Sans MS" pitchFamily="66" charset="0"/>
              </a:rPr>
              <a:t>. Remember to use adjectives.</a:t>
            </a:r>
            <a:endParaRPr lang="en-GB" sz="2400" dirty="0">
              <a:latin typeface="Comic Sans MS" pitchFamily="66" charset="0"/>
            </a:endParaRPr>
          </a:p>
        </p:txBody>
      </p:sp>
      <p:sp>
        <p:nvSpPr>
          <p:cNvPr id="3" name="TextBox 2"/>
          <p:cNvSpPr txBox="1"/>
          <p:nvPr/>
        </p:nvSpPr>
        <p:spPr>
          <a:xfrm>
            <a:off x="234461" y="1804122"/>
            <a:ext cx="5087815" cy="523220"/>
          </a:xfrm>
          <a:prstGeom prst="rect">
            <a:avLst/>
          </a:prstGeom>
          <a:noFill/>
        </p:spPr>
        <p:txBody>
          <a:bodyPr wrap="square" rtlCol="0">
            <a:spAutoFit/>
          </a:bodyPr>
          <a:lstStyle/>
          <a:p>
            <a:r>
              <a:rPr lang="en-GB" sz="2800" b="1" u="sng" dirty="0" smtClean="0">
                <a:latin typeface="Comic Sans MS" pitchFamily="66" charset="0"/>
              </a:rPr>
              <a:t>Example</a:t>
            </a:r>
            <a:endParaRPr lang="en-GB" sz="2800" b="1" u="sng" dirty="0">
              <a:latin typeface="Comic Sans MS" pitchFamily="66" charset="0"/>
            </a:endParaRPr>
          </a:p>
        </p:txBody>
      </p:sp>
      <p:sp>
        <p:nvSpPr>
          <p:cNvPr id="4" name="TextBox 3"/>
          <p:cNvSpPr txBox="1"/>
          <p:nvPr/>
        </p:nvSpPr>
        <p:spPr>
          <a:xfrm>
            <a:off x="386861" y="2508738"/>
            <a:ext cx="6529754" cy="3785652"/>
          </a:xfrm>
          <a:prstGeom prst="rect">
            <a:avLst/>
          </a:prstGeom>
          <a:noFill/>
        </p:spPr>
        <p:txBody>
          <a:bodyPr wrap="square" rtlCol="0">
            <a:spAutoFit/>
          </a:bodyPr>
          <a:lstStyle/>
          <a:p>
            <a:r>
              <a:rPr lang="en-GB" sz="2000" dirty="0" smtClean="0">
                <a:latin typeface="Comic Sans MS" pitchFamily="66" charset="0"/>
              </a:rPr>
              <a:t>When I dream about leaving this tower, I think about all of the </a:t>
            </a:r>
            <a:r>
              <a:rPr lang="en-GB" sz="2000" dirty="0" smtClean="0">
                <a:solidFill>
                  <a:srgbClr val="FF0000"/>
                </a:solidFill>
                <a:latin typeface="Comic Sans MS" pitchFamily="66" charset="0"/>
              </a:rPr>
              <a:t>wonderful</a:t>
            </a:r>
            <a:r>
              <a:rPr lang="en-GB" sz="2000" dirty="0" smtClean="0">
                <a:latin typeface="Comic Sans MS" pitchFamily="66" charset="0"/>
              </a:rPr>
              <a:t> places I will visit. I want to go to the </a:t>
            </a:r>
            <a:r>
              <a:rPr lang="en-GB" sz="2000" dirty="0" smtClean="0">
                <a:solidFill>
                  <a:srgbClr val="FF0000"/>
                </a:solidFill>
                <a:latin typeface="Comic Sans MS" pitchFamily="66" charset="0"/>
              </a:rPr>
              <a:t>magnificent</a:t>
            </a:r>
            <a:r>
              <a:rPr lang="en-GB" sz="2000" dirty="0" smtClean="0">
                <a:latin typeface="Comic Sans MS" pitchFamily="66" charset="0"/>
              </a:rPr>
              <a:t> waterfall, deep in the forest and feel the </a:t>
            </a:r>
            <a:r>
              <a:rPr lang="en-GB" sz="2000" dirty="0" smtClean="0">
                <a:solidFill>
                  <a:srgbClr val="FF0000"/>
                </a:solidFill>
                <a:latin typeface="Comic Sans MS" pitchFamily="66" charset="0"/>
              </a:rPr>
              <a:t>cool</a:t>
            </a:r>
            <a:r>
              <a:rPr lang="en-GB" sz="2000" dirty="0" smtClean="0">
                <a:latin typeface="Comic Sans MS" pitchFamily="66" charset="0"/>
              </a:rPr>
              <a:t> spray on my face. I want to eat the </a:t>
            </a:r>
            <a:r>
              <a:rPr lang="en-GB" sz="2000" dirty="0" smtClean="0">
                <a:solidFill>
                  <a:srgbClr val="FF0000"/>
                </a:solidFill>
                <a:latin typeface="Comic Sans MS" pitchFamily="66" charset="0"/>
              </a:rPr>
              <a:t>juicy</a:t>
            </a:r>
            <a:r>
              <a:rPr lang="en-GB" sz="2000" dirty="0" smtClean="0">
                <a:latin typeface="Comic Sans MS" pitchFamily="66" charset="0"/>
              </a:rPr>
              <a:t> strawberries growing in the castle garden. When I escape I will sit under a </a:t>
            </a:r>
            <a:r>
              <a:rPr lang="en-GB" sz="2000" dirty="0" smtClean="0">
                <a:solidFill>
                  <a:srgbClr val="FF0000"/>
                </a:solidFill>
                <a:latin typeface="Comic Sans MS" pitchFamily="66" charset="0"/>
              </a:rPr>
              <a:t>shady</a:t>
            </a:r>
            <a:r>
              <a:rPr lang="en-GB" sz="2000" dirty="0" smtClean="0">
                <a:latin typeface="Comic Sans MS" pitchFamily="66" charset="0"/>
              </a:rPr>
              <a:t> tree and listen to the birds </a:t>
            </a:r>
            <a:r>
              <a:rPr lang="en-GB" sz="2000" dirty="0" smtClean="0">
                <a:solidFill>
                  <a:srgbClr val="00B050"/>
                </a:solidFill>
                <a:latin typeface="Comic Sans MS" pitchFamily="66" charset="0"/>
              </a:rPr>
              <a:t>happily</a:t>
            </a:r>
            <a:r>
              <a:rPr lang="en-GB" sz="2000" dirty="0" smtClean="0">
                <a:solidFill>
                  <a:srgbClr val="FF0000"/>
                </a:solidFill>
                <a:latin typeface="Comic Sans MS" pitchFamily="66" charset="0"/>
              </a:rPr>
              <a:t> </a:t>
            </a:r>
            <a:r>
              <a:rPr lang="en-GB" sz="2000" dirty="0" smtClean="0">
                <a:latin typeface="Comic Sans MS" pitchFamily="66" charset="0"/>
              </a:rPr>
              <a:t>singing and take a nap on the </a:t>
            </a:r>
            <a:r>
              <a:rPr lang="en-GB" sz="2000" dirty="0" smtClean="0">
                <a:solidFill>
                  <a:srgbClr val="FF0000"/>
                </a:solidFill>
                <a:latin typeface="Comic Sans MS" pitchFamily="66" charset="0"/>
              </a:rPr>
              <a:t>soft</a:t>
            </a:r>
            <a:r>
              <a:rPr lang="en-GB" sz="2000" dirty="0" smtClean="0">
                <a:latin typeface="Comic Sans MS" pitchFamily="66" charset="0"/>
              </a:rPr>
              <a:t> forest floor. All day I dream of hugging my family again. I can’t wait to see my mother’s face when she sees me for the first time and I would give all I have to hear her tell me that she loves me once again. </a:t>
            </a:r>
            <a:endParaRPr lang="en-GB" sz="2000" dirty="0">
              <a:latin typeface="Comic Sans MS" pitchFamily="66" charset="0"/>
            </a:endParaRP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07115" y="2327342"/>
            <a:ext cx="4885592" cy="36356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676676729"/>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xmlns=""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Facet</Template>
  <TotalTime>646</TotalTime>
  <Words>303</Words>
  <Application>Microsoft Office PowerPoint</Application>
  <PresentationFormat>Custom</PresentationFormat>
  <Paragraphs>15</Paragraphs>
  <Slides>18</Slides>
  <Notes>0</Notes>
  <HiddenSlides>0</HiddenSlides>
  <MMClips>0</MMClips>
  <ScaleCrop>false</ScaleCrop>
  <HeadingPairs>
    <vt:vector size="4" baseType="variant">
      <vt:variant>
        <vt:lpstr>Theme</vt:lpstr>
      </vt:variant>
      <vt:variant>
        <vt:i4>1</vt:i4>
      </vt:variant>
      <vt:variant>
        <vt:lpstr>Slide Titles</vt:lpstr>
      </vt:variant>
      <vt:variant>
        <vt:i4>18</vt:i4>
      </vt:variant>
    </vt:vector>
  </HeadingPairs>
  <TitlesOfParts>
    <vt:vector size="19" baseType="lpstr">
      <vt:lpstr>Facet</vt:lpstr>
      <vt:lpstr>LO: To write from a character’s point of view.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 Coles BTP</dc:creator>
  <cp:lastModifiedBy>Liz King</cp:lastModifiedBy>
  <cp:revision>37</cp:revision>
  <dcterms:created xsi:type="dcterms:W3CDTF">2021-03-02T16:55:28Z</dcterms:created>
  <dcterms:modified xsi:type="dcterms:W3CDTF">2021-03-20T16:28:18Z</dcterms:modified>
</cp:coreProperties>
</file>