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19" r:id="rId14"/>
    <p:sldId id="299" r:id="rId15"/>
    <p:sldId id="304" r:id="rId16"/>
    <p:sldId id="307" r:id="rId17"/>
    <p:sldId id="306" r:id="rId18"/>
    <p:sldId id="301" r:id="rId19"/>
    <p:sldId id="317" r:id="rId20"/>
    <p:sldId id="316" r:id="rId21"/>
    <p:sldId id="310" r:id="rId22"/>
    <p:sldId id="311" r:id="rId23"/>
    <p:sldId id="313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84" userDrawn="1">
          <p15:clr>
            <a:srgbClr val="A4A3A4"/>
          </p15:clr>
        </p15:guide>
        <p15:guide id="2" pos="2767" userDrawn="1">
          <p15:clr>
            <a:srgbClr val="A4A3A4"/>
          </p15:clr>
        </p15:guide>
        <p15:guide id="3" orient="horz" pos="247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742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924" y="-36"/>
      </p:cViewPr>
      <p:guideLst>
        <p:guide orient="horz" pos="1684"/>
        <p:guide orient="horz" pos="2478"/>
        <p:guide pos="276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could I represent this?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75540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10" Type="http://schemas.openxmlformats.org/officeDocument/2006/relationships/image" Target="../media/image14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3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1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8849" y="1825613"/>
            <a:ext cx="5950212" cy="3206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9541" y="426118"/>
            <a:ext cx="687365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Some of these are incorrect, can you draw a correct representation?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474" y="2369887"/>
            <a:ext cx="1044000" cy="97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674" y="2369886"/>
            <a:ext cx="1044000" cy="972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874" y="2369887"/>
            <a:ext cx="1044000" cy="972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953349" y="1512673"/>
                <a:ext cx="1074325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3349" y="1512673"/>
                <a:ext cx="1074325" cy="492443"/>
              </a:xfrm>
              <a:prstGeom prst="rect">
                <a:avLst/>
              </a:prstGeom>
              <a:blipFill>
                <a:blip r:embed="rId5"/>
                <a:stretch>
                  <a:fillRect l="-10169" t="-11111" r="-4520" b="-308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65397" y="4393103"/>
                <a:ext cx="1074325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5397" y="4393103"/>
                <a:ext cx="1074325" cy="492443"/>
              </a:xfrm>
              <a:prstGeom prst="rect">
                <a:avLst/>
              </a:prstGeom>
              <a:blipFill>
                <a:blip r:embed="rId6"/>
                <a:stretch>
                  <a:fillRect l="-10227" t="-12500" r="-5114" b="-31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50" y="5004842"/>
            <a:ext cx="994244" cy="1080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055" y="5004842"/>
            <a:ext cx="994244" cy="10800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560" y="5004842"/>
            <a:ext cx="994244" cy="10800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065" y="5004842"/>
            <a:ext cx="994244" cy="1080000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5124509" y="1868881"/>
            <a:ext cx="2824307" cy="1608932"/>
            <a:chOff x="5305234" y="1064418"/>
            <a:chExt cx="1857621" cy="1058237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05234" y="1064418"/>
              <a:ext cx="619207" cy="1058235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4441" y="1064419"/>
              <a:ext cx="619207" cy="1058235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43648" y="1064420"/>
              <a:ext cx="619207" cy="1058235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999501" y="1459119"/>
                <a:ext cx="1074325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9501" y="1459119"/>
                <a:ext cx="1074325" cy="492443"/>
              </a:xfrm>
              <a:prstGeom prst="rect">
                <a:avLst/>
              </a:prstGeom>
              <a:blipFill>
                <a:blip r:embed="rId9"/>
                <a:stretch>
                  <a:fillRect l="-10227" t="-11111" r="-5114" b="-308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933055" y="4052324"/>
                <a:ext cx="1074325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8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3055" y="4052324"/>
                <a:ext cx="1074325" cy="492443"/>
              </a:xfrm>
              <a:prstGeom prst="rect">
                <a:avLst/>
              </a:prstGeom>
              <a:blipFill>
                <a:blip r:embed="rId10"/>
                <a:stretch>
                  <a:fillRect l="-10169" t="-11111" b="-296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1" name="Picture 3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5009" y="4298545"/>
            <a:ext cx="2012320" cy="2060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9541" y="426118"/>
            <a:ext cx="687365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Some of these are incorrect, can you draw a correct representation?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474" y="2369887"/>
            <a:ext cx="1044000" cy="97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674" y="2369886"/>
            <a:ext cx="1044000" cy="972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874" y="2369887"/>
            <a:ext cx="1044000" cy="972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953349" y="1512673"/>
                <a:ext cx="1074325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3349" y="1512673"/>
                <a:ext cx="1074325" cy="492443"/>
              </a:xfrm>
              <a:prstGeom prst="rect">
                <a:avLst/>
              </a:prstGeom>
              <a:blipFill>
                <a:blip r:embed="rId6"/>
                <a:stretch>
                  <a:fillRect l="-10169" t="-11111" r="-4520" b="-308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65397" y="4393103"/>
                <a:ext cx="1074325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5397" y="4393103"/>
                <a:ext cx="1074325" cy="492443"/>
              </a:xfrm>
              <a:prstGeom prst="rect">
                <a:avLst/>
              </a:prstGeom>
              <a:blipFill>
                <a:blip r:embed="rId7"/>
                <a:stretch>
                  <a:fillRect l="-10227" t="-12500" r="-5114" b="-31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50" y="5004842"/>
            <a:ext cx="994244" cy="1080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055" y="5004842"/>
            <a:ext cx="994244" cy="10800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560" y="5004842"/>
            <a:ext cx="994244" cy="10800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065" y="5004842"/>
            <a:ext cx="994244" cy="1080000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5124509" y="1868880"/>
            <a:ext cx="2824307" cy="1608931"/>
            <a:chOff x="5305234" y="1064418"/>
            <a:chExt cx="1857621" cy="1058237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05234" y="1064418"/>
              <a:ext cx="619207" cy="1058235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4441" y="1064419"/>
              <a:ext cx="619207" cy="1058235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43648" y="1064420"/>
              <a:ext cx="619207" cy="1058235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999501" y="1459119"/>
                <a:ext cx="1074325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9501" y="1459119"/>
                <a:ext cx="1074325" cy="492443"/>
              </a:xfrm>
              <a:prstGeom prst="rect">
                <a:avLst/>
              </a:prstGeom>
              <a:blipFill>
                <a:blip r:embed="rId10"/>
                <a:stretch>
                  <a:fillRect l="-10227" t="-11111" r="-5114" b="-308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933055" y="4052324"/>
                <a:ext cx="1074325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6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 8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3055" y="4052324"/>
                <a:ext cx="1074325" cy="492443"/>
              </a:xfrm>
              <a:prstGeom prst="rect">
                <a:avLst/>
              </a:prstGeom>
              <a:blipFill>
                <a:blip r:embed="rId11"/>
                <a:stretch>
                  <a:fillRect l="-10169" t="-11111" b="-296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1" name="Picture 3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5009" y="4298545"/>
            <a:ext cx="2012320" cy="206037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865" y="1868886"/>
            <a:ext cx="941436" cy="160892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2122" y="3933825"/>
            <a:ext cx="994244" cy="10800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71" y="3924949"/>
            <a:ext cx="994244" cy="1080000"/>
          </a:xfrm>
          <a:prstGeom prst="rect">
            <a:avLst/>
          </a:prstGeom>
        </p:spPr>
      </p:pic>
      <p:sp>
        <p:nvSpPr>
          <p:cNvPr id="36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3214127" y="1422629"/>
            <a:ext cx="292578" cy="548464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7053630" y="4123746"/>
            <a:ext cx="292578" cy="548464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5209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2936186" y="5063199"/>
            <a:ext cx="413446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____ multiplied by ____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584562" y="4210688"/>
            <a:ext cx="473559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____ lots of ____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b="73517"/>
          <a:stretch/>
        </p:blipFill>
        <p:spPr>
          <a:xfrm>
            <a:off x="1101540" y="1433832"/>
            <a:ext cx="1578515" cy="8888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b="73517"/>
          <a:stretch/>
        </p:blipFill>
        <p:spPr>
          <a:xfrm>
            <a:off x="1101540" y="2322634"/>
            <a:ext cx="1578515" cy="8888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b="73517"/>
          <a:stretch/>
        </p:blipFill>
        <p:spPr>
          <a:xfrm>
            <a:off x="6176040" y="1433832"/>
            <a:ext cx="1578515" cy="8888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b="73517"/>
          <a:stretch/>
        </p:blipFill>
        <p:spPr>
          <a:xfrm>
            <a:off x="6176040" y="2322634"/>
            <a:ext cx="1578515" cy="88880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21411" y="565097"/>
            <a:ext cx="3268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What do you see?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r="50242" b="73517"/>
          <a:stretch/>
        </p:blipFill>
        <p:spPr>
          <a:xfrm>
            <a:off x="3574315" y="1458959"/>
            <a:ext cx="785428" cy="888802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4511748" y="4192906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220740" y="5048759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555467" y="4192906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256667" y="5048759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3"/>
          <a:srcRect r="50242" b="73517"/>
          <a:stretch/>
        </p:blipFill>
        <p:spPr>
          <a:xfrm>
            <a:off x="4386989" y="1442325"/>
            <a:ext cx="785428" cy="88880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/>
          <a:srcRect r="50242" b="73517"/>
          <a:stretch/>
        </p:blipFill>
        <p:spPr>
          <a:xfrm>
            <a:off x="4413408" y="2250110"/>
            <a:ext cx="785428" cy="88880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3"/>
          <a:srcRect r="50242" b="73517"/>
          <a:stretch/>
        </p:blipFill>
        <p:spPr>
          <a:xfrm>
            <a:off x="3559363" y="2268978"/>
            <a:ext cx="785428" cy="888802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2044468" y="3411352"/>
            <a:ext cx="606448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038857" y="3380777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302007" y="3380777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5" grpId="0"/>
      <p:bldP spid="20" grpId="0"/>
      <p:bldP spid="23" grpId="0"/>
      <p:bldP spid="25" grpId="0"/>
      <p:bldP spid="26" grpId="0"/>
      <p:bldP spid="32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39207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Rectangle 1"/>
          <p:cNvSpPr/>
          <p:nvPr/>
        </p:nvSpPr>
        <p:spPr>
          <a:xfrm>
            <a:off x="1021411" y="565097"/>
            <a:ext cx="3268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What do you see?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108723" y="1432849"/>
            <a:ext cx="6653015" cy="913929"/>
            <a:chOff x="1108723" y="1432849"/>
            <a:chExt cx="6653015" cy="91392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4"/>
            <a:srcRect b="73517"/>
            <a:stretch/>
          </p:blipFill>
          <p:spPr>
            <a:xfrm>
              <a:off x="1108723" y="1432849"/>
              <a:ext cx="1578515" cy="888802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4"/>
            <a:srcRect b="73517"/>
            <a:stretch/>
          </p:blipFill>
          <p:spPr>
            <a:xfrm>
              <a:off x="6183223" y="1432849"/>
              <a:ext cx="1578515" cy="888802"/>
            </a:xfrm>
            <a:prstGeom prst="rect">
              <a:avLst/>
            </a:prstGeom>
          </p:spPr>
        </p:pic>
        <p:grpSp>
          <p:nvGrpSpPr>
            <p:cNvPr id="5" name="Group 4"/>
            <p:cNvGrpSpPr/>
            <p:nvPr/>
          </p:nvGrpSpPr>
          <p:grpSpPr>
            <a:xfrm>
              <a:off x="3581498" y="1441342"/>
              <a:ext cx="1598102" cy="905436"/>
              <a:chOff x="3581498" y="1441342"/>
              <a:chExt cx="1598102" cy="905436"/>
            </a:xfrm>
          </p:grpSpPr>
          <p:pic>
            <p:nvPicPr>
              <p:cNvPr id="10" name="Picture 9"/>
              <p:cNvPicPr>
                <a:picLocks noChangeAspect="1"/>
              </p:cNvPicPr>
              <p:nvPr/>
            </p:nvPicPr>
            <p:blipFill rotWithShape="1">
              <a:blip r:embed="rId4"/>
              <a:srcRect r="50242" b="73517"/>
              <a:stretch/>
            </p:blipFill>
            <p:spPr>
              <a:xfrm>
                <a:off x="3581498" y="1457976"/>
                <a:ext cx="785428" cy="888802"/>
              </a:xfrm>
              <a:prstGeom prst="rect">
                <a:avLst/>
              </a:prstGeom>
            </p:spPr>
          </p:pic>
          <p:pic>
            <p:nvPicPr>
              <p:cNvPr id="29" name="Picture 28"/>
              <p:cNvPicPr>
                <a:picLocks noChangeAspect="1"/>
              </p:cNvPicPr>
              <p:nvPr/>
            </p:nvPicPr>
            <p:blipFill rotWithShape="1">
              <a:blip r:embed="rId4"/>
              <a:srcRect r="50242" b="73517"/>
              <a:stretch/>
            </p:blipFill>
            <p:spPr>
              <a:xfrm>
                <a:off x="4394172" y="1441342"/>
                <a:ext cx="785428" cy="888802"/>
              </a:xfrm>
              <a:prstGeom prst="rect">
                <a:avLst/>
              </a:prstGeom>
            </p:spPr>
          </p:pic>
        </p:grpSp>
      </p:grpSp>
      <p:grpSp>
        <p:nvGrpSpPr>
          <p:cNvPr id="24" name="Group 23"/>
          <p:cNvGrpSpPr/>
          <p:nvPr/>
        </p:nvGrpSpPr>
        <p:grpSpPr>
          <a:xfrm>
            <a:off x="1108723" y="2249127"/>
            <a:ext cx="6653015" cy="961326"/>
            <a:chOff x="1108723" y="2249127"/>
            <a:chExt cx="6653015" cy="961326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4"/>
            <a:srcRect b="73517"/>
            <a:stretch/>
          </p:blipFill>
          <p:spPr>
            <a:xfrm>
              <a:off x="1108723" y="2321651"/>
              <a:ext cx="1578515" cy="888802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4"/>
            <a:srcRect b="73517"/>
            <a:stretch/>
          </p:blipFill>
          <p:spPr>
            <a:xfrm>
              <a:off x="6183223" y="2321651"/>
              <a:ext cx="1578515" cy="888802"/>
            </a:xfrm>
            <a:prstGeom prst="rect">
              <a:avLst/>
            </a:prstGeom>
          </p:spPr>
        </p:pic>
        <p:grpSp>
          <p:nvGrpSpPr>
            <p:cNvPr id="11" name="Group 10"/>
            <p:cNvGrpSpPr/>
            <p:nvPr/>
          </p:nvGrpSpPr>
          <p:grpSpPr>
            <a:xfrm>
              <a:off x="3566546" y="2249127"/>
              <a:ext cx="1639473" cy="907670"/>
              <a:chOff x="3566546" y="2249127"/>
              <a:chExt cx="1639473" cy="907670"/>
            </a:xfrm>
          </p:grpSpPr>
          <p:pic>
            <p:nvPicPr>
              <p:cNvPr id="30" name="Picture 29"/>
              <p:cNvPicPr>
                <a:picLocks noChangeAspect="1"/>
              </p:cNvPicPr>
              <p:nvPr/>
            </p:nvPicPr>
            <p:blipFill rotWithShape="1">
              <a:blip r:embed="rId4"/>
              <a:srcRect r="50242" b="73517"/>
              <a:stretch/>
            </p:blipFill>
            <p:spPr>
              <a:xfrm>
                <a:off x="4420591" y="2249127"/>
                <a:ext cx="785428" cy="888802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 rotWithShape="1">
              <a:blip r:embed="rId4"/>
              <a:srcRect r="50242" b="73517"/>
              <a:stretch/>
            </p:blipFill>
            <p:spPr>
              <a:xfrm>
                <a:off x="3566546" y="2267995"/>
                <a:ext cx="785428" cy="888802"/>
              </a:xfrm>
              <a:prstGeom prst="rect">
                <a:avLst/>
              </a:prstGeom>
            </p:spPr>
          </p:pic>
        </p:grpSp>
      </p:grpSp>
      <p:sp>
        <p:nvSpPr>
          <p:cNvPr id="35" name="Rectangle 34"/>
          <p:cNvSpPr/>
          <p:nvPr/>
        </p:nvSpPr>
        <p:spPr>
          <a:xfrm>
            <a:off x="3012386" y="5397027"/>
            <a:ext cx="413446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____ multiplied by ____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622662" y="4544516"/>
            <a:ext cx="473559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____ lots of ____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549848" y="4526734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296940" y="5382587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593567" y="4526734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332867" y="5382587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2044468" y="3745180"/>
            <a:ext cx="606448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____ equal groups of ____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038857" y="3714605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302007" y="3714605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5388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4.16667E-6 -0.0664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33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4.16667E-6 0.061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713" y="339721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234411" y="4824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205" y="1229455"/>
            <a:ext cx="1366205" cy="149183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83" y="1229455"/>
            <a:ext cx="1366205" cy="1491833"/>
          </a:xfrm>
          <a:prstGeom prst="rect">
            <a:avLst/>
          </a:prstGeom>
        </p:spPr>
      </p:pic>
      <p:sp>
        <p:nvSpPr>
          <p:cNvPr id="56" name="Rectangle 55"/>
          <p:cNvSpPr/>
          <p:nvPr/>
        </p:nvSpPr>
        <p:spPr>
          <a:xfrm>
            <a:off x="2156784" y="4744405"/>
            <a:ext cx="413446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____ multiplied by ____</a:t>
            </a:r>
          </a:p>
        </p:txBody>
      </p:sp>
      <p:sp>
        <p:nvSpPr>
          <p:cNvPr id="57" name="Rectangle 56"/>
          <p:cNvSpPr/>
          <p:nvPr/>
        </p:nvSpPr>
        <p:spPr>
          <a:xfrm>
            <a:off x="1805160" y="3891894"/>
            <a:ext cx="473559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____ lots of ____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732346" y="3874112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441338" y="4729965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5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776065" y="3874112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5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477265" y="4729965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1265066" y="3092558"/>
            <a:ext cx="606448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____ equal groups of ____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3259455" y="3061983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522605" y="3061983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5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Rectangle 64"/>
              <p:cNvSpPr/>
              <p:nvPr/>
            </p:nvSpPr>
            <p:spPr>
              <a:xfrm>
                <a:off x="3028251" y="5551552"/>
                <a:ext cx="2289409" cy="4924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____</a:t>
                </a:r>
              </a:p>
            </p:txBody>
          </p:sp>
        </mc:Choice>
        <mc:Fallback xmlns="">
          <p:sp>
            <p:nvSpPr>
              <p:cNvPr id="65" name="Rectangle 6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8251" y="5551552"/>
                <a:ext cx="2289409" cy="492443"/>
              </a:xfrm>
              <a:prstGeom prst="rect">
                <a:avLst/>
              </a:prstGeom>
              <a:blipFill>
                <a:blip r:embed="rId7"/>
                <a:stretch>
                  <a:fillRect l="-4800" t="-12500" r="-4267" b="-31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TextBox 65"/>
          <p:cNvSpPr txBox="1"/>
          <p:nvPr/>
        </p:nvSpPr>
        <p:spPr>
          <a:xfrm>
            <a:off x="4572000" y="5520628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5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3362912" y="5487262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668" y="1272400"/>
            <a:ext cx="1366205" cy="1491833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8746" y="1272400"/>
            <a:ext cx="1366205" cy="14918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4452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96296E-6 L 0.0243 -2.96296E-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96296E-6 L -0.03004 -2.96296E-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96296E-6 L 0.0243 -2.96296E-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96296E-6 L -0.03004 -2.96296E-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  <p:bldP spid="59" grpId="0"/>
      <p:bldP spid="61" grpId="0"/>
      <p:bldP spid="66" grpId="0"/>
      <p:bldP spid="6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Oval 56"/>
          <p:cNvSpPr/>
          <p:nvPr/>
        </p:nvSpPr>
        <p:spPr>
          <a:xfrm>
            <a:off x="2660461" y="537523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3279586" y="537523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2970024" y="4838663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4374669" y="537523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4993794" y="537523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4684232" y="4838663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/>
          <p:cNvSpPr/>
          <p:nvPr/>
        </p:nvSpPr>
        <p:spPr>
          <a:xfrm>
            <a:off x="6088877" y="537523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/>
          <p:cNvSpPr/>
          <p:nvPr/>
        </p:nvSpPr>
        <p:spPr>
          <a:xfrm>
            <a:off x="6708002" y="537523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/>
          <p:cNvSpPr/>
          <p:nvPr/>
        </p:nvSpPr>
        <p:spPr>
          <a:xfrm>
            <a:off x="6398440" y="4838663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1534713" y="4014495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2153838" y="4014495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1844276" y="3477920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3248921" y="4014495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3868046" y="4014495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/>
          <p:cNvSpPr/>
          <p:nvPr/>
        </p:nvSpPr>
        <p:spPr>
          <a:xfrm>
            <a:off x="3558484" y="3477920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/>
          <p:cNvSpPr/>
          <p:nvPr/>
        </p:nvSpPr>
        <p:spPr>
          <a:xfrm>
            <a:off x="4963129" y="4014495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/>
          <p:cNvSpPr/>
          <p:nvPr/>
        </p:nvSpPr>
        <p:spPr>
          <a:xfrm>
            <a:off x="5582254" y="4014495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/>
          <p:cNvSpPr/>
          <p:nvPr/>
        </p:nvSpPr>
        <p:spPr>
          <a:xfrm>
            <a:off x="5272692" y="3477920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2169484" y="1544005"/>
            <a:ext cx="413446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____ multiplied by ____</a:t>
            </a:r>
          </a:p>
        </p:txBody>
      </p:sp>
      <p:sp>
        <p:nvSpPr>
          <p:cNvPr id="84" name="Rectangle 83"/>
          <p:cNvSpPr/>
          <p:nvPr/>
        </p:nvSpPr>
        <p:spPr>
          <a:xfrm>
            <a:off x="1805160" y="691494"/>
            <a:ext cx="473559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There are ____ lots of ____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3732346" y="673712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454038" y="1529565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5776065" y="673712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2489965" y="1529565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2" name="Rectangle 91"/>
              <p:cNvSpPr/>
              <p:nvPr/>
            </p:nvSpPr>
            <p:spPr>
              <a:xfrm>
                <a:off x="3028251" y="2351152"/>
                <a:ext cx="2289409" cy="4924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____</a:t>
                </a:r>
              </a:p>
            </p:txBody>
          </p:sp>
        </mc:Choice>
        <mc:Fallback xmlns="">
          <p:sp>
            <p:nvSpPr>
              <p:cNvPr id="92" name="Rectangle 9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8251" y="2351152"/>
                <a:ext cx="2289409" cy="492443"/>
              </a:xfrm>
              <a:prstGeom prst="rect">
                <a:avLst/>
              </a:prstGeom>
              <a:blipFill>
                <a:blip r:embed="rId7"/>
                <a:stretch>
                  <a:fillRect l="-4800" t="-12500" r="-4267" b="-31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3" name="TextBox 92"/>
          <p:cNvSpPr txBox="1"/>
          <p:nvPr/>
        </p:nvSpPr>
        <p:spPr>
          <a:xfrm>
            <a:off x="4572000" y="2320228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3362912" y="2312262"/>
            <a:ext cx="6118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95" name="Picture 9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08878" y="-270030"/>
            <a:ext cx="1322147" cy="2993744"/>
          </a:xfrm>
          <a:prstGeom prst="rect">
            <a:avLst/>
          </a:prstGeom>
        </p:spPr>
      </p:pic>
      <p:sp>
        <p:nvSpPr>
          <p:cNvPr id="96" name="Oval 95"/>
          <p:cNvSpPr/>
          <p:nvPr/>
        </p:nvSpPr>
        <p:spPr>
          <a:xfrm>
            <a:off x="934085" y="73881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/>
          <p:cNvSpPr/>
          <p:nvPr/>
        </p:nvSpPr>
        <p:spPr>
          <a:xfrm>
            <a:off x="1493341" y="73881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/>
          <p:cNvSpPr/>
          <p:nvPr/>
        </p:nvSpPr>
        <p:spPr>
          <a:xfrm>
            <a:off x="2050837" y="73881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/>
          <p:cNvSpPr/>
          <p:nvPr/>
        </p:nvSpPr>
        <p:spPr>
          <a:xfrm>
            <a:off x="2617025" y="72496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/>
          <p:cNvSpPr/>
          <p:nvPr/>
        </p:nvSpPr>
        <p:spPr>
          <a:xfrm>
            <a:off x="3174521" y="72495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/>
          <p:cNvSpPr/>
          <p:nvPr/>
        </p:nvSpPr>
        <p:spPr>
          <a:xfrm>
            <a:off x="942932" y="129748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/>
          <p:cNvSpPr/>
          <p:nvPr/>
        </p:nvSpPr>
        <p:spPr>
          <a:xfrm>
            <a:off x="1507208" y="129749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/>
          <p:cNvSpPr/>
          <p:nvPr/>
        </p:nvSpPr>
        <p:spPr>
          <a:xfrm>
            <a:off x="2066464" y="129749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/>
          <p:cNvSpPr/>
          <p:nvPr/>
        </p:nvSpPr>
        <p:spPr>
          <a:xfrm>
            <a:off x="2623960" y="129748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5" name="Picture 10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72015" y="-284469"/>
            <a:ext cx="1322147" cy="2993744"/>
          </a:xfrm>
          <a:prstGeom prst="rect">
            <a:avLst/>
          </a:prstGeom>
        </p:spPr>
      </p:pic>
      <p:sp>
        <p:nvSpPr>
          <p:cNvPr id="106" name="Oval 105"/>
          <p:cNvSpPr/>
          <p:nvPr/>
        </p:nvSpPr>
        <p:spPr>
          <a:xfrm>
            <a:off x="4105366" y="73257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/>
          <p:cNvSpPr/>
          <p:nvPr/>
        </p:nvSpPr>
        <p:spPr>
          <a:xfrm>
            <a:off x="4662862" y="73257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/>
          <p:cNvSpPr/>
          <p:nvPr/>
        </p:nvSpPr>
        <p:spPr>
          <a:xfrm>
            <a:off x="3187509" y="129640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/>
          <p:cNvSpPr/>
          <p:nvPr/>
        </p:nvSpPr>
        <p:spPr>
          <a:xfrm>
            <a:off x="5224897" y="73257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/>
          <p:cNvSpPr/>
          <p:nvPr/>
        </p:nvSpPr>
        <p:spPr>
          <a:xfrm>
            <a:off x="5784482" y="72036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/>
          <p:cNvSpPr/>
          <p:nvPr/>
        </p:nvSpPr>
        <p:spPr>
          <a:xfrm>
            <a:off x="6341978" y="72036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/>
          <p:cNvSpPr/>
          <p:nvPr/>
        </p:nvSpPr>
        <p:spPr>
          <a:xfrm>
            <a:off x="4112802" y="129168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/>
          <p:cNvSpPr/>
          <p:nvPr/>
        </p:nvSpPr>
        <p:spPr>
          <a:xfrm>
            <a:off x="4672387" y="12794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/>
          <p:cNvSpPr/>
          <p:nvPr/>
        </p:nvSpPr>
        <p:spPr>
          <a:xfrm>
            <a:off x="5229883" y="1279464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7939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7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8" grpId="0" animBg="1"/>
      <p:bldP spid="60" grpId="0" animBg="1"/>
      <p:bldP spid="63" grpId="0" animBg="1"/>
      <p:bldP spid="66" grpId="0" animBg="1"/>
      <p:bldP spid="68" grpId="0" animBg="1"/>
      <p:bldP spid="74" grpId="0" animBg="1"/>
      <p:bldP spid="75" grpId="0" animBg="1"/>
      <p:bldP spid="76" grpId="0" animBg="1"/>
      <p:bldP spid="54" grpId="0" animBg="1"/>
      <p:bldP spid="55" grpId="0" animBg="1"/>
      <p:bldP spid="64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/>
      <p:bldP spid="84" grpId="0"/>
      <p:bldP spid="85" grpId="0"/>
      <p:bldP spid="85" grpId="1"/>
      <p:bldP spid="86" grpId="0"/>
      <p:bldP spid="86" grpId="1"/>
      <p:bldP spid="87" grpId="0"/>
      <p:bldP spid="87" grpId="1"/>
      <p:bldP spid="88" grpId="0"/>
      <p:bldP spid="88" grpId="1"/>
      <p:bldP spid="93" grpId="0"/>
      <p:bldP spid="94" grpId="0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4312920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713" y="339721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283689" y="4824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5" name="Oval 34"/>
          <p:cNvSpPr/>
          <p:nvPr/>
        </p:nvSpPr>
        <p:spPr>
          <a:xfrm>
            <a:off x="2638926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2638926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2638926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2638926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288632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288632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3288632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3288632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3952133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3952133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3952133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3952133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293" y="4222942"/>
            <a:ext cx="1405916" cy="169592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982" y="4222941"/>
            <a:ext cx="1375243" cy="1695927"/>
          </a:xfrm>
          <a:prstGeom prst="rect">
            <a:avLst/>
          </a:prstGeom>
        </p:spPr>
      </p:pic>
      <p:sp>
        <p:nvSpPr>
          <p:cNvPr id="51" name="Rounded Rectangular Callout 50"/>
          <p:cNvSpPr/>
          <p:nvPr/>
        </p:nvSpPr>
        <p:spPr>
          <a:xfrm>
            <a:off x="2391209" y="3373158"/>
            <a:ext cx="3461298" cy="1328023"/>
          </a:xfrm>
          <a:prstGeom prst="wedgeRoundRectCallout">
            <a:avLst>
              <a:gd name="adj1" fmla="val -49079"/>
              <a:gd name="adj2" fmla="val 90104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I can write 4 different multiplications</a:t>
            </a:r>
          </a:p>
        </p:txBody>
      </p:sp>
      <p:sp>
        <p:nvSpPr>
          <p:cNvPr id="52" name="Rounded Rectangular Callout 51"/>
          <p:cNvSpPr/>
          <p:nvPr/>
        </p:nvSpPr>
        <p:spPr>
          <a:xfrm>
            <a:off x="3822014" y="4745734"/>
            <a:ext cx="2544114" cy="919401"/>
          </a:xfrm>
          <a:prstGeom prst="wedgeRoundRectCallout">
            <a:avLst>
              <a:gd name="adj1" fmla="val 73811"/>
              <a:gd name="adj2" fmla="val 4856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there are 8</a:t>
            </a:r>
          </a:p>
        </p:txBody>
      </p:sp>
      <p:sp>
        <p:nvSpPr>
          <p:cNvPr id="53" name="Oval 52"/>
          <p:cNvSpPr/>
          <p:nvPr/>
        </p:nvSpPr>
        <p:spPr>
          <a:xfrm>
            <a:off x="4588745" y="53976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4588745" y="114661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4588745" y="175345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4588745" y="2360298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9586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 animBg="1"/>
      <p:bldP spid="5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val 34"/>
          <p:cNvSpPr/>
          <p:nvPr/>
        </p:nvSpPr>
        <p:spPr>
          <a:xfrm>
            <a:off x="2647315" y="52884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2647315" y="1158185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2647315" y="1761659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2647315" y="236789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288132" y="52884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288132" y="1158185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3288132" y="1761659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3288132" y="236789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3928950" y="52884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3928950" y="1158185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3928950" y="1761659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3928950" y="236789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293" y="4222942"/>
            <a:ext cx="1405916" cy="169592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5562" y="4408713"/>
            <a:ext cx="1375243" cy="169592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ounded Rectangular Callout 50"/>
              <p:cNvSpPr/>
              <p:nvPr/>
            </p:nvSpPr>
            <p:spPr>
              <a:xfrm>
                <a:off x="2391209" y="3281446"/>
                <a:ext cx="1430805" cy="2442270"/>
              </a:xfrm>
              <a:prstGeom prst="wedgeRoundRectCallout">
                <a:avLst>
                  <a:gd name="adj1" fmla="val -64145"/>
                  <a:gd name="adj2" fmla="val 26635"/>
                  <a:gd name="adj3" fmla="val 16667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I can see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16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8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_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51" name="Rounded Rectangular Callout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1209" y="3281446"/>
                <a:ext cx="1430805" cy="2442270"/>
              </a:xfrm>
              <a:prstGeom prst="wedgeRoundRectCallout">
                <a:avLst>
                  <a:gd name="adj1" fmla="val -64145"/>
                  <a:gd name="adj2" fmla="val 26635"/>
                  <a:gd name="adj3" fmla="val 16667"/>
                </a:avLst>
              </a:prstGeom>
              <a:blipFill>
                <a:blip r:embed="rId7"/>
                <a:stretch>
                  <a:fillRect b="-1724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ounded Rectangular Callout 51"/>
              <p:cNvSpPr/>
              <p:nvPr/>
            </p:nvSpPr>
            <p:spPr>
              <a:xfrm>
                <a:off x="3952133" y="3002040"/>
                <a:ext cx="2860416" cy="2145268"/>
              </a:xfrm>
              <a:prstGeom prst="wedgeRoundRectCallout">
                <a:avLst>
                  <a:gd name="adj1" fmla="val 48535"/>
                  <a:gd name="adj2" fmla="val 62847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I think there are three more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16</a:t>
                </a:r>
                <a:r>
                  <a:rPr lang="en-GB" sz="24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1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2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4 </a:t>
                </a:r>
              </a:p>
            </p:txBody>
          </p:sp>
        </mc:Choice>
        <mc:Fallback xmlns="">
          <p:sp>
            <p:nvSpPr>
              <p:cNvPr id="52" name="Rounded Rectangular Callout 5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2133" y="3002040"/>
                <a:ext cx="2860416" cy="2145268"/>
              </a:xfrm>
              <a:prstGeom prst="wedgeRoundRectCallout">
                <a:avLst>
                  <a:gd name="adj1" fmla="val 48535"/>
                  <a:gd name="adj2" fmla="val 62847"/>
                  <a:gd name="adj3" fmla="val 16667"/>
                </a:avLst>
              </a:prstGeom>
              <a:blipFill>
                <a:blip r:embed="rId8"/>
                <a:stretch>
                  <a:fillRect r="-1263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Oval 52"/>
          <p:cNvSpPr/>
          <p:nvPr/>
        </p:nvSpPr>
        <p:spPr>
          <a:xfrm>
            <a:off x="4569767" y="528844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4569767" y="1158185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4569767" y="1761659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4569767" y="2367891"/>
            <a:ext cx="505326" cy="5053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2601406" y="461336"/>
            <a:ext cx="2565420" cy="246227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2563886" y="463355"/>
            <a:ext cx="2565420" cy="12340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7" name="Rounded Rectangle 56"/>
          <p:cNvSpPr/>
          <p:nvPr/>
        </p:nvSpPr>
        <p:spPr>
          <a:xfrm>
            <a:off x="2601406" y="1700863"/>
            <a:ext cx="2565420" cy="12340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8" name="Rounded Rectangle 47"/>
          <p:cNvSpPr/>
          <p:nvPr/>
        </p:nvSpPr>
        <p:spPr>
          <a:xfrm>
            <a:off x="2584081" y="463355"/>
            <a:ext cx="631795" cy="246025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3224898" y="463355"/>
            <a:ext cx="631795" cy="246025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5" name="Rounded Rectangle 64"/>
          <p:cNvSpPr/>
          <p:nvPr/>
        </p:nvSpPr>
        <p:spPr>
          <a:xfrm>
            <a:off x="3865716" y="463355"/>
            <a:ext cx="631795" cy="246025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6" name="Rounded Rectangle 65"/>
          <p:cNvSpPr/>
          <p:nvPr/>
        </p:nvSpPr>
        <p:spPr>
          <a:xfrm>
            <a:off x="4506533" y="463355"/>
            <a:ext cx="631795" cy="246025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0" name="Rounded Rectangle 69"/>
          <p:cNvSpPr/>
          <p:nvPr/>
        </p:nvSpPr>
        <p:spPr>
          <a:xfrm>
            <a:off x="3884116" y="1700863"/>
            <a:ext cx="1262515" cy="12340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1" name="Rounded Rectangle 70"/>
          <p:cNvSpPr/>
          <p:nvPr/>
        </p:nvSpPr>
        <p:spPr>
          <a:xfrm>
            <a:off x="2587592" y="1700863"/>
            <a:ext cx="1262515" cy="12340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2" name="Rounded Rectangle 71"/>
          <p:cNvSpPr/>
          <p:nvPr/>
        </p:nvSpPr>
        <p:spPr>
          <a:xfrm>
            <a:off x="2576167" y="463354"/>
            <a:ext cx="1262515" cy="12340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3" name="Rounded Rectangle 72"/>
          <p:cNvSpPr/>
          <p:nvPr/>
        </p:nvSpPr>
        <p:spPr>
          <a:xfrm>
            <a:off x="3850608" y="454172"/>
            <a:ext cx="1262515" cy="12340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4" name="Rounded Rectangle 73"/>
          <p:cNvSpPr/>
          <p:nvPr/>
        </p:nvSpPr>
        <p:spPr>
          <a:xfrm>
            <a:off x="3865717" y="467122"/>
            <a:ext cx="1301110" cy="62877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5" name="Rounded Rectangle 74"/>
          <p:cNvSpPr/>
          <p:nvPr/>
        </p:nvSpPr>
        <p:spPr>
          <a:xfrm>
            <a:off x="3865717" y="1096463"/>
            <a:ext cx="1301110" cy="62877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6" name="Rounded Rectangle 75"/>
          <p:cNvSpPr/>
          <p:nvPr/>
        </p:nvSpPr>
        <p:spPr>
          <a:xfrm>
            <a:off x="3881881" y="1699937"/>
            <a:ext cx="1301110" cy="62877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7" name="Rounded Rectangle 76"/>
          <p:cNvSpPr/>
          <p:nvPr/>
        </p:nvSpPr>
        <p:spPr>
          <a:xfrm>
            <a:off x="3845285" y="2306169"/>
            <a:ext cx="1301110" cy="62877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8" name="Rounded Rectangle 77"/>
          <p:cNvSpPr/>
          <p:nvPr/>
        </p:nvSpPr>
        <p:spPr>
          <a:xfrm>
            <a:off x="2535805" y="467122"/>
            <a:ext cx="1301110" cy="62877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2544175" y="1096463"/>
            <a:ext cx="1301110" cy="62877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2560643" y="1699937"/>
            <a:ext cx="1301110" cy="62877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2583006" y="2306169"/>
            <a:ext cx="1301110" cy="62877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20696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0" dur="500"/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7" dur="500"/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uiExpand="1" build="p" animBg="1"/>
      <p:bldP spid="52" grpId="0" uiExpand="1" build="p" animBg="1"/>
      <p:bldP spid="2" grpId="0" animBg="1"/>
      <p:bldP spid="2" grpId="1" animBg="1"/>
      <p:bldP spid="34" grpId="0" animBg="1"/>
      <p:bldP spid="34" grpId="1" animBg="1"/>
      <p:bldP spid="57" grpId="0" animBg="1"/>
      <p:bldP spid="57" grpId="1" animBg="1"/>
      <p:bldP spid="48" grpId="0" animBg="1"/>
      <p:bldP spid="48" grpId="1" animBg="1"/>
      <p:bldP spid="49" grpId="0" animBg="1"/>
      <p:bldP spid="49" grpId="1" animBg="1"/>
      <p:bldP spid="65" grpId="0" animBg="1"/>
      <p:bldP spid="65" grpId="1" animBg="1"/>
      <p:bldP spid="66" grpId="0" animBg="1"/>
      <p:bldP spid="66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81" grpId="0" animBg="1"/>
      <p:bldP spid="81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83125209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8.6|8.3|8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0.8|2.3|2.7|3.1|3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4.6|5.8|1|3.9|2.6|4|2.6|3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4.2|1|2.3|15.9|4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9.4|9|4|10.5|3.5|3.8|2.9|3|1.3|2.5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4.6|3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2.4|5.6|2.5|0.9|1.2|6.2|1.1|8|1.2|1.6|11.5|1|1.2|6.3|9.4|4.3|3.7|6|6.9|11.6|1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BD0084D-9CE5-47A0-8F67-0A71DD7DE0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17353</TotalTime>
  <Words>240</Words>
  <Application>Microsoft Office PowerPoint</Application>
  <PresentationFormat>On-screen Show (4:3)</PresentationFormat>
  <Paragraphs>70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 1 on the worksheet</vt:lpstr>
      <vt:lpstr>PowerPoint Presentation</vt:lpstr>
      <vt:lpstr>Have a go at questions 2 and 3 on the worksheet</vt:lpstr>
      <vt:lpstr>PowerPoint Presentation</vt:lpstr>
      <vt:lpstr>PowerPoint Presentation</vt:lpstr>
      <vt:lpstr>Have a go at the rest of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248</cp:revision>
  <dcterms:created xsi:type="dcterms:W3CDTF">2019-07-05T11:02:13Z</dcterms:created>
  <dcterms:modified xsi:type="dcterms:W3CDTF">2021-01-10T14:07:13Z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