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5" r:id="rId6"/>
    <p:sldMasterId id="2147483677" r:id="rId7"/>
    <p:sldMasterId id="2147483679" r:id="rId8"/>
    <p:sldMasterId id="2147483682" r:id="rId9"/>
  </p:sldMasterIdLst>
  <p:notesMasterIdLst>
    <p:notesMasterId r:id="rId23"/>
  </p:notesMasterIdLst>
  <p:sldIdLst>
    <p:sldId id="296" r:id="rId10"/>
    <p:sldId id="297" r:id="rId11"/>
    <p:sldId id="343" r:id="rId12"/>
    <p:sldId id="344" r:id="rId13"/>
    <p:sldId id="299" r:id="rId14"/>
    <p:sldId id="333" r:id="rId15"/>
    <p:sldId id="311" r:id="rId16"/>
    <p:sldId id="335" r:id="rId17"/>
    <p:sldId id="345" r:id="rId18"/>
    <p:sldId id="346" r:id="rId19"/>
    <p:sldId id="347" r:id="rId20"/>
    <p:sldId id="348" r:id="rId21"/>
    <p:sldId id="338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387" userDrawn="1">
          <p15:clr>
            <a:srgbClr val="A4A3A4"/>
          </p15:clr>
        </p15:guide>
        <p15:guide id="2" pos="1179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939" autoAdjust="0"/>
    <p:restoredTop sz="94694"/>
  </p:normalViewPr>
  <p:slideViewPr>
    <p:cSldViewPr snapToGrid="0" snapToObjects="1">
      <p:cViewPr>
        <p:scale>
          <a:sx n="81" d="100"/>
          <a:sy n="81" d="100"/>
        </p:scale>
        <p:origin x="-1206" y="-36"/>
      </p:cViewPr>
      <p:guideLst>
        <p:guide orient="horz" pos="2387"/>
        <p:guide pos="117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2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15/04/2021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15/04/2021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Relationship Id="rId6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8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50" y="2231032"/>
            <a:ext cx="6041660" cy="2395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6" name="Group 135"/>
          <p:cNvGrpSpPr/>
          <p:nvPr/>
        </p:nvGrpSpPr>
        <p:grpSpPr>
          <a:xfrm rot="5400000">
            <a:off x="5219263" y="3561086"/>
            <a:ext cx="4180120" cy="522515"/>
            <a:chOff x="1014327" y="2145454"/>
            <a:chExt cx="4180120" cy="522515"/>
          </a:xfrm>
        </p:grpSpPr>
        <p:sp>
          <p:nvSpPr>
            <p:cNvPr id="137" name="Rectangle 136"/>
            <p:cNvSpPr/>
            <p:nvPr/>
          </p:nvSpPr>
          <p:spPr>
            <a:xfrm>
              <a:off x="1014327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138" name="Rectangle 137"/>
            <p:cNvSpPr/>
            <p:nvPr/>
          </p:nvSpPr>
          <p:spPr>
            <a:xfrm>
              <a:off x="1536842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139" name="Rectangle 138"/>
            <p:cNvSpPr/>
            <p:nvPr/>
          </p:nvSpPr>
          <p:spPr>
            <a:xfrm>
              <a:off x="2059357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140" name="Rectangle 139"/>
            <p:cNvSpPr/>
            <p:nvPr/>
          </p:nvSpPr>
          <p:spPr>
            <a:xfrm>
              <a:off x="2581872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141" name="Rectangle 140"/>
            <p:cNvSpPr/>
            <p:nvPr/>
          </p:nvSpPr>
          <p:spPr>
            <a:xfrm>
              <a:off x="3104387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142" name="Rectangle 141"/>
            <p:cNvSpPr/>
            <p:nvPr/>
          </p:nvSpPr>
          <p:spPr>
            <a:xfrm>
              <a:off x="3626902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143" name="Rectangle 142"/>
            <p:cNvSpPr/>
            <p:nvPr/>
          </p:nvSpPr>
          <p:spPr>
            <a:xfrm>
              <a:off x="4149417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144" name="Rectangle 143"/>
            <p:cNvSpPr/>
            <p:nvPr/>
          </p:nvSpPr>
          <p:spPr>
            <a:xfrm>
              <a:off x="4671932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1188231" y="631125"/>
            <a:ext cx="491751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do you notice?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grpSp>
        <p:nvGrpSpPr>
          <p:cNvPr id="39" name="Group 38"/>
          <p:cNvGrpSpPr/>
          <p:nvPr/>
        </p:nvGrpSpPr>
        <p:grpSpPr>
          <a:xfrm>
            <a:off x="1301711" y="1732282"/>
            <a:ext cx="4180120" cy="522515"/>
            <a:chOff x="1014327" y="2145454"/>
            <a:chExt cx="4180120" cy="522515"/>
          </a:xfrm>
        </p:grpSpPr>
        <p:sp>
          <p:nvSpPr>
            <p:cNvPr id="23" name="Rectangle 22"/>
            <p:cNvSpPr/>
            <p:nvPr/>
          </p:nvSpPr>
          <p:spPr>
            <a:xfrm>
              <a:off x="1014327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1536842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2059357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2581872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27" name="Rectangle 26"/>
            <p:cNvSpPr/>
            <p:nvPr/>
          </p:nvSpPr>
          <p:spPr>
            <a:xfrm>
              <a:off x="3104387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3626902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4149417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4671932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1301711" y="2254797"/>
            <a:ext cx="4180120" cy="522515"/>
            <a:chOff x="1014327" y="2145454"/>
            <a:chExt cx="4180120" cy="522515"/>
          </a:xfrm>
        </p:grpSpPr>
        <p:sp>
          <p:nvSpPr>
            <p:cNvPr id="41" name="Rectangle 40"/>
            <p:cNvSpPr/>
            <p:nvPr/>
          </p:nvSpPr>
          <p:spPr>
            <a:xfrm>
              <a:off x="1014327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42" name="Rectangle 41"/>
            <p:cNvSpPr/>
            <p:nvPr/>
          </p:nvSpPr>
          <p:spPr>
            <a:xfrm>
              <a:off x="1536842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43" name="Rectangle 42"/>
            <p:cNvSpPr/>
            <p:nvPr/>
          </p:nvSpPr>
          <p:spPr>
            <a:xfrm>
              <a:off x="2059357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44" name="Rectangle 43"/>
            <p:cNvSpPr/>
            <p:nvPr/>
          </p:nvSpPr>
          <p:spPr>
            <a:xfrm>
              <a:off x="2581872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45" name="Rectangle 44"/>
            <p:cNvSpPr/>
            <p:nvPr/>
          </p:nvSpPr>
          <p:spPr>
            <a:xfrm>
              <a:off x="3104387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46" name="Rectangle 45"/>
            <p:cNvSpPr/>
            <p:nvPr/>
          </p:nvSpPr>
          <p:spPr>
            <a:xfrm>
              <a:off x="3626902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47" name="Rectangle 46"/>
            <p:cNvSpPr/>
            <p:nvPr/>
          </p:nvSpPr>
          <p:spPr>
            <a:xfrm>
              <a:off x="4149417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48" name="Rectangle 47"/>
            <p:cNvSpPr/>
            <p:nvPr/>
          </p:nvSpPr>
          <p:spPr>
            <a:xfrm>
              <a:off x="4671932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1301711" y="2777312"/>
            <a:ext cx="4180120" cy="522515"/>
            <a:chOff x="1014327" y="2145454"/>
            <a:chExt cx="4180120" cy="522515"/>
          </a:xfrm>
        </p:grpSpPr>
        <p:sp>
          <p:nvSpPr>
            <p:cNvPr id="50" name="Rectangle 49"/>
            <p:cNvSpPr/>
            <p:nvPr/>
          </p:nvSpPr>
          <p:spPr>
            <a:xfrm>
              <a:off x="1014327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51" name="Rectangle 50"/>
            <p:cNvSpPr/>
            <p:nvPr/>
          </p:nvSpPr>
          <p:spPr>
            <a:xfrm>
              <a:off x="1536842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52" name="Rectangle 51"/>
            <p:cNvSpPr/>
            <p:nvPr/>
          </p:nvSpPr>
          <p:spPr>
            <a:xfrm>
              <a:off x="2059357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53" name="Rectangle 52"/>
            <p:cNvSpPr/>
            <p:nvPr/>
          </p:nvSpPr>
          <p:spPr>
            <a:xfrm>
              <a:off x="2581872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54" name="Rectangle 53"/>
            <p:cNvSpPr/>
            <p:nvPr/>
          </p:nvSpPr>
          <p:spPr>
            <a:xfrm>
              <a:off x="3104387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55" name="Rectangle 54"/>
            <p:cNvSpPr/>
            <p:nvPr/>
          </p:nvSpPr>
          <p:spPr>
            <a:xfrm>
              <a:off x="3626902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56" name="Rectangle 55"/>
            <p:cNvSpPr/>
            <p:nvPr/>
          </p:nvSpPr>
          <p:spPr>
            <a:xfrm>
              <a:off x="4149417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57" name="Rectangle 56"/>
            <p:cNvSpPr/>
            <p:nvPr/>
          </p:nvSpPr>
          <p:spPr>
            <a:xfrm>
              <a:off x="4671932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1301711" y="3299827"/>
            <a:ext cx="4180120" cy="522515"/>
            <a:chOff x="1014327" y="2145454"/>
            <a:chExt cx="4180120" cy="522515"/>
          </a:xfrm>
        </p:grpSpPr>
        <p:sp>
          <p:nvSpPr>
            <p:cNvPr id="59" name="Rectangle 58"/>
            <p:cNvSpPr/>
            <p:nvPr/>
          </p:nvSpPr>
          <p:spPr>
            <a:xfrm>
              <a:off x="1014327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60" name="Rectangle 59"/>
            <p:cNvSpPr/>
            <p:nvPr/>
          </p:nvSpPr>
          <p:spPr>
            <a:xfrm>
              <a:off x="1536842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61" name="Rectangle 60"/>
            <p:cNvSpPr/>
            <p:nvPr/>
          </p:nvSpPr>
          <p:spPr>
            <a:xfrm>
              <a:off x="2059357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62" name="Rectangle 61"/>
            <p:cNvSpPr/>
            <p:nvPr/>
          </p:nvSpPr>
          <p:spPr>
            <a:xfrm>
              <a:off x="2581872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63" name="Rectangle 62"/>
            <p:cNvSpPr/>
            <p:nvPr/>
          </p:nvSpPr>
          <p:spPr>
            <a:xfrm>
              <a:off x="3104387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64" name="Rectangle 63"/>
            <p:cNvSpPr/>
            <p:nvPr/>
          </p:nvSpPr>
          <p:spPr>
            <a:xfrm>
              <a:off x="3626902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65" name="Rectangle 64"/>
            <p:cNvSpPr/>
            <p:nvPr/>
          </p:nvSpPr>
          <p:spPr>
            <a:xfrm>
              <a:off x="4149417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66" name="Rectangle 65"/>
            <p:cNvSpPr/>
            <p:nvPr/>
          </p:nvSpPr>
          <p:spPr>
            <a:xfrm>
              <a:off x="4671932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1301711" y="3822342"/>
            <a:ext cx="4180120" cy="522515"/>
            <a:chOff x="1014327" y="2145454"/>
            <a:chExt cx="4180120" cy="522515"/>
          </a:xfrm>
        </p:grpSpPr>
        <p:sp>
          <p:nvSpPr>
            <p:cNvPr id="68" name="Rectangle 67"/>
            <p:cNvSpPr/>
            <p:nvPr/>
          </p:nvSpPr>
          <p:spPr>
            <a:xfrm>
              <a:off x="1014327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69" name="Rectangle 68"/>
            <p:cNvSpPr/>
            <p:nvPr/>
          </p:nvSpPr>
          <p:spPr>
            <a:xfrm>
              <a:off x="1536842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70" name="Rectangle 69"/>
            <p:cNvSpPr/>
            <p:nvPr/>
          </p:nvSpPr>
          <p:spPr>
            <a:xfrm>
              <a:off x="2059357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71" name="Rectangle 70"/>
            <p:cNvSpPr/>
            <p:nvPr/>
          </p:nvSpPr>
          <p:spPr>
            <a:xfrm>
              <a:off x="2581872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72" name="Rectangle 71"/>
            <p:cNvSpPr/>
            <p:nvPr/>
          </p:nvSpPr>
          <p:spPr>
            <a:xfrm>
              <a:off x="3104387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73" name="Rectangle 72"/>
            <p:cNvSpPr/>
            <p:nvPr/>
          </p:nvSpPr>
          <p:spPr>
            <a:xfrm>
              <a:off x="3626902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74" name="Rectangle 73"/>
            <p:cNvSpPr/>
            <p:nvPr/>
          </p:nvSpPr>
          <p:spPr>
            <a:xfrm>
              <a:off x="4149417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75" name="Rectangle 74"/>
            <p:cNvSpPr/>
            <p:nvPr/>
          </p:nvSpPr>
          <p:spPr>
            <a:xfrm>
              <a:off x="4671932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</p:grpSp>
      <p:grpSp>
        <p:nvGrpSpPr>
          <p:cNvPr id="103" name="Group 102"/>
          <p:cNvGrpSpPr/>
          <p:nvPr/>
        </p:nvGrpSpPr>
        <p:grpSpPr>
          <a:xfrm>
            <a:off x="1301711" y="4344857"/>
            <a:ext cx="4180120" cy="1567545"/>
            <a:chOff x="779196" y="4269017"/>
            <a:chExt cx="4180120" cy="1567545"/>
          </a:xfrm>
        </p:grpSpPr>
        <p:grpSp>
          <p:nvGrpSpPr>
            <p:cNvPr id="76" name="Group 75"/>
            <p:cNvGrpSpPr/>
            <p:nvPr/>
          </p:nvGrpSpPr>
          <p:grpSpPr>
            <a:xfrm>
              <a:off x="779196" y="4269017"/>
              <a:ext cx="4180120" cy="522515"/>
              <a:chOff x="1014327" y="2145454"/>
              <a:chExt cx="4180120" cy="522515"/>
            </a:xfrm>
          </p:grpSpPr>
          <p:sp>
            <p:nvSpPr>
              <p:cNvPr id="77" name="Rectangle 76"/>
              <p:cNvSpPr/>
              <p:nvPr/>
            </p:nvSpPr>
            <p:spPr>
              <a:xfrm>
                <a:off x="1014327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78" name="Rectangle 77"/>
              <p:cNvSpPr/>
              <p:nvPr/>
            </p:nvSpPr>
            <p:spPr>
              <a:xfrm>
                <a:off x="1536842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059357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2581872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81" name="Rectangle 80"/>
              <p:cNvSpPr/>
              <p:nvPr/>
            </p:nvSpPr>
            <p:spPr>
              <a:xfrm>
                <a:off x="3104387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82" name="Rectangle 81"/>
              <p:cNvSpPr/>
              <p:nvPr/>
            </p:nvSpPr>
            <p:spPr>
              <a:xfrm>
                <a:off x="3626902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83" name="Rectangle 82"/>
              <p:cNvSpPr/>
              <p:nvPr/>
            </p:nvSpPr>
            <p:spPr>
              <a:xfrm>
                <a:off x="4149417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84" name="Rectangle 83"/>
              <p:cNvSpPr/>
              <p:nvPr/>
            </p:nvSpPr>
            <p:spPr>
              <a:xfrm>
                <a:off x="4671932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85" name="Group 84"/>
            <p:cNvGrpSpPr/>
            <p:nvPr/>
          </p:nvGrpSpPr>
          <p:grpSpPr>
            <a:xfrm>
              <a:off x="779196" y="4791532"/>
              <a:ext cx="4180120" cy="522515"/>
              <a:chOff x="1014327" y="2145454"/>
              <a:chExt cx="4180120" cy="522515"/>
            </a:xfrm>
          </p:grpSpPr>
          <p:sp>
            <p:nvSpPr>
              <p:cNvPr id="86" name="Rectangle 85"/>
              <p:cNvSpPr/>
              <p:nvPr/>
            </p:nvSpPr>
            <p:spPr>
              <a:xfrm>
                <a:off x="1014327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87" name="Rectangle 86"/>
              <p:cNvSpPr/>
              <p:nvPr/>
            </p:nvSpPr>
            <p:spPr>
              <a:xfrm>
                <a:off x="1536842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88" name="Rectangle 87"/>
              <p:cNvSpPr/>
              <p:nvPr/>
            </p:nvSpPr>
            <p:spPr>
              <a:xfrm>
                <a:off x="2059357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89" name="Rectangle 88"/>
              <p:cNvSpPr/>
              <p:nvPr/>
            </p:nvSpPr>
            <p:spPr>
              <a:xfrm>
                <a:off x="2581872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90" name="Rectangle 89"/>
              <p:cNvSpPr/>
              <p:nvPr/>
            </p:nvSpPr>
            <p:spPr>
              <a:xfrm>
                <a:off x="3104387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91" name="Rectangle 90"/>
              <p:cNvSpPr/>
              <p:nvPr/>
            </p:nvSpPr>
            <p:spPr>
              <a:xfrm>
                <a:off x="3626902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92" name="Rectangle 91"/>
              <p:cNvSpPr/>
              <p:nvPr/>
            </p:nvSpPr>
            <p:spPr>
              <a:xfrm>
                <a:off x="4149417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93" name="Rectangle 92"/>
              <p:cNvSpPr/>
              <p:nvPr/>
            </p:nvSpPr>
            <p:spPr>
              <a:xfrm>
                <a:off x="4671932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94" name="Group 93"/>
            <p:cNvGrpSpPr/>
            <p:nvPr/>
          </p:nvGrpSpPr>
          <p:grpSpPr>
            <a:xfrm>
              <a:off x="779196" y="5314047"/>
              <a:ext cx="4180120" cy="522515"/>
              <a:chOff x="1014327" y="2145454"/>
              <a:chExt cx="4180120" cy="522515"/>
            </a:xfrm>
          </p:grpSpPr>
          <p:sp>
            <p:nvSpPr>
              <p:cNvPr id="95" name="Rectangle 94"/>
              <p:cNvSpPr/>
              <p:nvPr/>
            </p:nvSpPr>
            <p:spPr>
              <a:xfrm>
                <a:off x="1014327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96" name="Rectangle 95"/>
              <p:cNvSpPr/>
              <p:nvPr/>
            </p:nvSpPr>
            <p:spPr>
              <a:xfrm>
                <a:off x="1536842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97" name="Rectangle 96"/>
              <p:cNvSpPr/>
              <p:nvPr/>
            </p:nvSpPr>
            <p:spPr>
              <a:xfrm>
                <a:off x="2059357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98" name="Rectangle 97"/>
              <p:cNvSpPr/>
              <p:nvPr/>
            </p:nvSpPr>
            <p:spPr>
              <a:xfrm>
                <a:off x="2581872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99" name="Rectangle 98"/>
              <p:cNvSpPr/>
              <p:nvPr/>
            </p:nvSpPr>
            <p:spPr>
              <a:xfrm>
                <a:off x="3104387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100" name="Rectangle 99"/>
              <p:cNvSpPr/>
              <p:nvPr/>
            </p:nvSpPr>
            <p:spPr>
              <a:xfrm>
                <a:off x="3626902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101" name="Rectangle 100"/>
              <p:cNvSpPr/>
              <p:nvPr/>
            </p:nvSpPr>
            <p:spPr>
              <a:xfrm>
                <a:off x="4149417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102" name="Rectangle 101"/>
              <p:cNvSpPr/>
              <p:nvPr/>
            </p:nvSpPr>
            <p:spPr>
              <a:xfrm>
                <a:off x="4671932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105" name="Group 104"/>
          <p:cNvGrpSpPr/>
          <p:nvPr/>
        </p:nvGrpSpPr>
        <p:grpSpPr>
          <a:xfrm rot="5400000">
            <a:off x="4696748" y="3561085"/>
            <a:ext cx="4180120" cy="522515"/>
            <a:chOff x="1014327" y="2145454"/>
            <a:chExt cx="4180120" cy="522515"/>
          </a:xfrm>
        </p:grpSpPr>
        <p:sp>
          <p:nvSpPr>
            <p:cNvPr id="124" name="Rectangle 123"/>
            <p:cNvSpPr/>
            <p:nvPr/>
          </p:nvSpPr>
          <p:spPr>
            <a:xfrm>
              <a:off x="1014327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125" name="Rectangle 124"/>
            <p:cNvSpPr/>
            <p:nvPr/>
          </p:nvSpPr>
          <p:spPr>
            <a:xfrm>
              <a:off x="1536842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126" name="Rectangle 125"/>
            <p:cNvSpPr/>
            <p:nvPr/>
          </p:nvSpPr>
          <p:spPr>
            <a:xfrm>
              <a:off x="2059357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127" name="Rectangle 126"/>
            <p:cNvSpPr/>
            <p:nvPr/>
          </p:nvSpPr>
          <p:spPr>
            <a:xfrm>
              <a:off x="2581872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128" name="Rectangle 127"/>
            <p:cNvSpPr/>
            <p:nvPr/>
          </p:nvSpPr>
          <p:spPr>
            <a:xfrm>
              <a:off x="3104387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129" name="Rectangle 128"/>
            <p:cNvSpPr/>
            <p:nvPr/>
          </p:nvSpPr>
          <p:spPr>
            <a:xfrm>
              <a:off x="3626902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130" name="Rectangle 129"/>
            <p:cNvSpPr/>
            <p:nvPr/>
          </p:nvSpPr>
          <p:spPr>
            <a:xfrm>
              <a:off x="4149417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131" name="Rectangle 130"/>
            <p:cNvSpPr/>
            <p:nvPr/>
          </p:nvSpPr>
          <p:spPr>
            <a:xfrm>
              <a:off x="4671932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</p:grpSp>
      <p:grpSp>
        <p:nvGrpSpPr>
          <p:cNvPr id="106" name="Group 105"/>
          <p:cNvGrpSpPr/>
          <p:nvPr/>
        </p:nvGrpSpPr>
        <p:grpSpPr>
          <a:xfrm rot="5400000">
            <a:off x="4174233" y="3561085"/>
            <a:ext cx="4180120" cy="522515"/>
            <a:chOff x="1014327" y="2145454"/>
            <a:chExt cx="4180120" cy="522515"/>
          </a:xfrm>
        </p:grpSpPr>
        <p:sp>
          <p:nvSpPr>
            <p:cNvPr id="116" name="Rectangle 115"/>
            <p:cNvSpPr/>
            <p:nvPr/>
          </p:nvSpPr>
          <p:spPr>
            <a:xfrm>
              <a:off x="1014327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117" name="Rectangle 116"/>
            <p:cNvSpPr/>
            <p:nvPr/>
          </p:nvSpPr>
          <p:spPr>
            <a:xfrm>
              <a:off x="1536842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118" name="Rectangle 117"/>
            <p:cNvSpPr/>
            <p:nvPr/>
          </p:nvSpPr>
          <p:spPr>
            <a:xfrm>
              <a:off x="2059357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119" name="Rectangle 118"/>
            <p:cNvSpPr/>
            <p:nvPr/>
          </p:nvSpPr>
          <p:spPr>
            <a:xfrm>
              <a:off x="2581872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120" name="Rectangle 119"/>
            <p:cNvSpPr/>
            <p:nvPr/>
          </p:nvSpPr>
          <p:spPr>
            <a:xfrm>
              <a:off x="3104387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121" name="Rectangle 120"/>
            <p:cNvSpPr/>
            <p:nvPr/>
          </p:nvSpPr>
          <p:spPr>
            <a:xfrm>
              <a:off x="3626902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4149417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123" name="Rectangle 122"/>
            <p:cNvSpPr/>
            <p:nvPr/>
          </p:nvSpPr>
          <p:spPr>
            <a:xfrm>
              <a:off x="4671932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</p:grpSp>
      <p:grpSp>
        <p:nvGrpSpPr>
          <p:cNvPr id="107" name="Group 106"/>
          <p:cNvGrpSpPr/>
          <p:nvPr/>
        </p:nvGrpSpPr>
        <p:grpSpPr>
          <a:xfrm rot="5400000">
            <a:off x="3651718" y="3561085"/>
            <a:ext cx="4180120" cy="522515"/>
            <a:chOff x="1014327" y="2145454"/>
            <a:chExt cx="4180120" cy="522515"/>
          </a:xfrm>
        </p:grpSpPr>
        <p:sp>
          <p:nvSpPr>
            <p:cNvPr id="108" name="Rectangle 107"/>
            <p:cNvSpPr/>
            <p:nvPr/>
          </p:nvSpPr>
          <p:spPr>
            <a:xfrm>
              <a:off x="1014327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109" name="Rectangle 108"/>
            <p:cNvSpPr/>
            <p:nvPr/>
          </p:nvSpPr>
          <p:spPr>
            <a:xfrm>
              <a:off x="1536842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110" name="Rectangle 109"/>
            <p:cNvSpPr/>
            <p:nvPr/>
          </p:nvSpPr>
          <p:spPr>
            <a:xfrm>
              <a:off x="2059357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111" name="Rectangle 110"/>
            <p:cNvSpPr/>
            <p:nvPr/>
          </p:nvSpPr>
          <p:spPr>
            <a:xfrm>
              <a:off x="2581872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112" name="Rectangle 111"/>
            <p:cNvSpPr/>
            <p:nvPr/>
          </p:nvSpPr>
          <p:spPr>
            <a:xfrm>
              <a:off x="3104387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113" name="Rectangle 112"/>
            <p:cNvSpPr/>
            <p:nvPr/>
          </p:nvSpPr>
          <p:spPr>
            <a:xfrm>
              <a:off x="3626902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114" name="Rectangle 113"/>
            <p:cNvSpPr/>
            <p:nvPr/>
          </p:nvSpPr>
          <p:spPr>
            <a:xfrm>
              <a:off x="4149417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  <p:sp>
          <p:nvSpPr>
            <p:cNvPr id="115" name="Rectangle 114"/>
            <p:cNvSpPr/>
            <p:nvPr/>
          </p:nvSpPr>
          <p:spPr>
            <a:xfrm>
              <a:off x="4671932" y="2145454"/>
              <a:ext cx="522515" cy="522515"/>
            </a:xfrm>
            <a:prstGeom prst="rect">
              <a:avLst/>
            </a:prstGeom>
            <a:ln w="38100">
              <a:solidFill>
                <a:schemeClr val="accent1">
                  <a:lumMod val="40000"/>
                  <a:lumOff val="60000"/>
                </a:schemeClr>
              </a:solidFill>
              <a:headEnd type="arrow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/>
            </a:p>
          </p:txBody>
        </p:sp>
      </p:grpSp>
      <p:sp>
        <p:nvSpPr>
          <p:cNvPr id="133" name="Rectangle 132"/>
          <p:cNvSpPr/>
          <p:nvPr/>
        </p:nvSpPr>
        <p:spPr>
          <a:xfrm>
            <a:off x="1824226" y="2783663"/>
            <a:ext cx="1567545" cy="505444"/>
          </a:xfrm>
          <a:prstGeom prst="rect">
            <a:avLst/>
          </a:prstGeom>
          <a:solidFill>
            <a:schemeClr val="accent4">
              <a:alpha val="60000"/>
            </a:schemeClr>
          </a:solidFill>
          <a:ln w="38100">
            <a:solidFill>
              <a:schemeClr val="tx1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/>
          <p:cNvSpPr/>
          <p:nvPr/>
        </p:nvSpPr>
        <p:spPr>
          <a:xfrm>
            <a:off x="3390461" y="2783663"/>
            <a:ext cx="1567545" cy="505444"/>
          </a:xfrm>
          <a:prstGeom prst="rect">
            <a:avLst/>
          </a:prstGeom>
          <a:solidFill>
            <a:schemeClr val="accent4">
              <a:alpha val="60000"/>
            </a:schemeClr>
          </a:solidFill>
          <a:ln w="38100">
            <a:solidFill>
              <a:schemeClr val="tx1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/>
          <p:cNvSpPr/>
          <p:nvPr/>
        </p:nvSpPr>
        <p:spPr>
          <a:xfrm>
            <a:off x="4958005" y="2783663"/>
            <a:ext cx="2090061" cy="505444"/>
          </a:xfrm>
          <a:prstGeom prst="rect">
            <a:avLst/>
          </a:prstGeom>
          <a:solidFill>
            <a:schemeClr val="accent5">
              <a:alpha val="60000"/>
            </a:schemeClr>
          </a:solidFill>
          <a:ln w="38100">
            <a:solidFill>
              <a:schemeClr val="tx1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286017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1188231" y="631125"/>
            <a:ext cx="491751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do you notice?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420036" y="3862258"/>
            <a:ext cx="509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3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301711" y="1732282"/>
            <a:ext cx="6268869" cy="4180122"/>
            <a:chOff x="1301711" y="1732282"/>
            <a:chExt cx="6268869" cy="4180122"/>
          </a:xfrm>
        </p:grpSpPr>
        <p:grpSp>
          <p:nvGrpSpPr>
            <p:cNvPr id="136" name="Group 135"/>
            <p:cNvGrpSpPr/>
            <p:nvPr/>
          </p:nvGrpSpPr>
          <p:grpSpPr>
            <a:xfrm rot="5400000">
              <a:off x="5219263" y="3561086"/>
              <a:ext cx="4180120" cy="522515"/>
              <a:chOff x="1014327" y="2145454"/>
              <a:chExt cx="4180120" cy="522515"/>
            </a:xfrm>
          </p:grpSpPr>
          <p:sp>
            <p:nvSpPr>
              <p:cNvPr id="137" name="Rectangle 136"/>
              <p:cNvSpPr/>
              <p:nvPr/>
            </p:nvSpPr>
            <p:spPr>
              <a:xfrm>
                <a:off x="1014327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138" name="Rectangle 137"/>
              <p:cNvSpPr/>
              <p:nvPr/>
            </p:nvSpPr>
            <p:spPr>
              <a:xfrm>
                <a:off x="1536842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139" name="Rectangle 138"/>
              <p:cNvSpPr/>
              <p:nvPr/>
            </p:nvSpPr>
            <p:spPr>
              <a:xfrm>
                <a:off x="2059357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140" name="Rectangle 139"/>
              <p:cNvSpPr/>
              <p:nvPr/>
            </p:nvSpPr>
            <p:spPr>
              <a:xfrm>
                <a:off x="2581872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141" name="Rectangle 140"/>
              <p:cNvSpPr/>
              <p:nvPr/>
            </p:nvSpPr>
            <p:spPr>
              <a:xfrm>
                <a:off x="3104387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142" name="Rectangle 141"/>
              <p:cNvSpPr/>
              <p:nvPr/>
            </p:nvSpPr>
            <p:spPr>
              <a:xfrm>
                <a:off x="3626902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143" name="Rectangle 142"/>
              <p:cNvSpPr/>
              <p:nvPr/>
            </p:nvSpPr>
            <p:spPr>
              <a:xfrm>
                <a:off x="4149417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144" name="Rectangle 143"/>
              <p:cNvSpPr/>
              <p:nvPr/>
            </p:nvSpPr>
            <p:spPr>
              <a:xfrm>
                <a:off x="4671932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39" name="Group 38"/>
            <p:cNvGrpSpPr/>
            <p:nvPr/>
          </p:nvGrpSpPr>
          <p:grpSpPr>
            <a:xfrm>
              <a:off x="1301711" y="1732282"/>
              <a:ext cx="4180120" cy="522515"/>
              <a:chOff x="1014327" y="2145454"/>
              <a:chExt cx="4180120" cy="522515"/>
            </a:xfrm>
          </p:grpSpPr>
          <p:sp>
            <p:nvSpPr>
              <p:cNvPr id="23" name="Rectangle 22"/>
              <p:cNvSpPr/>
              <p:nvPr/>
            </p:nvSpPr>
            <p:spPr>
              <a:xfrm>
                <a:off x="1014327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1536842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2059357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26" name="Rectangle 25"/>
              <p:cNvSpPr/>
              <p:nvPr/>
            </p:nvSpPr>
            <p:spPr>
              <a:xfrm>
                <a:off x="2581872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27" name="Rectangle 26"/>
              <p:cNvSpPr/>
              <p:nvPr/>
            </p:nvSpPr>
            <p:spPr>
              <a:xfrm>
                <a:off x="3104387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28" name="Rectangle 27"/>
              <p:cNvSpPr/>
              <p:nvPr/>
            </p:nvSpPr>
            <p:spPr>
              <a:xfrm>
                <a:off x="3626902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29" name="Rectangle 28"/>
              <p:cNvSpPr/>
              <p:nvPr/>
            </p:nvSpPr>
            <p:spPr>
              <a:xfrm>
                <a:off x="4149417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30" name="Rectangle 29"/>
              <p:cNvSpPr/>
              <p:nvPr/>
            </p:nvSpPr>
            <p:spPr>
              <a:xfrm>
                <a:off x="4671932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0" name="Group 39"/>
            <p:cNvGrpSpPr/>
            <p:nvPr/>
          </p:nvGrpSpPr>
          <p:grpSpPr>
            <a:xfrm>
              <a:off x="1301711" y="2254797"/>
              <a:ext cx="4180120" cy="522515"/>
              <a:chOff x="1014327" y="2145454"/>
              <a:chExt cx="4180120" cy="522515"/>
            </a:xfrm>
          </p:grpSpPr>
          <p:sp>
            <p:nvSpPr>
              <p:cNvPr id="41" name="Rectangle 40"/>
              <p:cNvSpPr/>
              <p:nvPr/>
            </p:nvSpPr>
            <p:spPr>
              <a:xfrm>
                <a:off x="1014327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42" name="Rectangle 41"/>
              <p:cNvSpPr/>
              <p:nvPr/>
            </p:nvSpPr>
            <p:spPr>
              <a:xfrm>
                <a:off x="1536842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43" name="Rectangle 42"/>
              <p:cNvSpPr/>
              <p:nvPr/>
            </p:nvSpPr>
            <p:spPr>
              <a:xfrm>
                <a:off x="2059357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44" name="Rectangle 43"/>
              <p:cNvSpPr/>
              <p:nvPr/>
            </p:nvSpPr>
            <p:spPr>
              <a:xfrm>
                <a:off x="2581872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45" name="Rectangle 44"/>
              <p:cNvSpPr/>
              <p:nvPr/>
            </p:nvSpPr>
            <p:spPr>
              <a:xfrm>
                <a:off x="3104387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46" name="Rectangle 45"/>
              <p:cNvSpPr/>
              <p:nvPr/>
            </p:nvSpPr>
            <p:spPr>
              <a:xfrm>
                <a:off x="3626902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47" name="Rectangle 46"/>
              <p:cNvSpPr/>
              <p:nvPr/>
            </p:nvSpPr>
            <p:spPr>
              <a:xfrm>
                <a:off x="4149417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48" name="Rectangle 47"/>
              <p:cNvSpPr/>
              <p:nvPr/>
            </p:nvSpPr>
            <p:spPr>
              <a:xfrm>
                <a:off x="4671932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49" name="Group 48"/>
            <p:cNvGrpSpPr/>
            <p:nvPr/>
          </p:nvGrpSpPr>
          <p:grpSpPr>
            <a:xfrm>
              <a:off x="1301711" y="2777312"/>
              <a:ext cx="4180120" cy="522515"/>
              <a:chOff x="1014327" y="2145454"/>
              <a:chExt cx="4180120" cy="522515"/>
            </a:xfrm>
          </p:grpSpPr>
          <p:sp>
            <p:nvSpPr>
              <p:cNvPr id="50" name="Rectangle 49"/>
              <p:cNvSpPr/>
              <p:nvPr/>
            </p:nvSpPr>
            <p:spPr>
              <a:xfrm>
                <a:off x="1014327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51" name="Rectangle 50"/>
              <p:cNvSpPr/>
              <p:nvPr/>
            </p:nvSpPr>
            <p:spPr>
              <a:xfrm>
                <a:off x="1536842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52" name="Rectangle 51"/>
              <p:cNvSpPr/>
              <p:nvPr/>
            </p:nvSpPr>
            <p:spPr>
              <a:xfrm>
                <a:off x="2059357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53" name="Rectangle 52"/>
              <p:cNvSpPr/>
              <p:nvPr/>
            </p:nvSpPr>
            <p:spPr>
              <a:xfrm>
                <a:off x="2581872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54" name="Rectangle 53"/>
              <p:cNvSpPr/>
              <p:nvPr/>
            </p:nvSpPr>
            <p:spPr>
              <a:xfrm>
                <a:off x="3104387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55" name="Rectangle 54"/>
              <p:cNvSpPr/>
              <p:nvPr/>
            </p:nvSpPr>
            <p:spPr>
              <a:xfrm>
                <a:off x="3626902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56" name="Rectangle 55"/>
              <p:cNvSpPr/>
              <p:nvPr/>
            </p:nvSpPr>
            <p:spPr>
              <a:xfrm>
                <a:off x="4149417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57" name="Rectangle 56"/>
              <p:cNvSpPr/>
              <p:nvPr/>
            </p:nvSpPr>
            <p:spPr>
              <a:xfrm>
                <a:off x="4671932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58" name="Group 57"/>
            <p:cNvGrpSpPr/>
            <p:nvPr/>
          </p:nvGrpSpPr>
          <p:grpSpPr>
            <a:xfrm>
              <a:off x="1301711" y="3299827"/>
              <a:ext cx="4180120" cy="522515"/>
              <a:chOff x="1014327" y="2145454"/>
              <a:chExt cx="4180120" cy="522515"/>
            </a:xfrm>
          </p:grpSpPr>
          <p:sp>
            <p:nvSpPr>
              <p:cNvPr id="59" name="Rectangle 58"/>
              <p:cNvSpPr/>
              <p:nvPr/>
            </p:nvSpPr>
            <p:spPr>
              <a:xfrm>
                <a:off x="1014327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60" name="Rectangle 59"/>
              <p:cNvSpPr/>
              <p:nvPr/>
            </p:nvSpPr>
            <p:spPr>
              <a:xfrm>
                <a:off x="1536842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61" name="Rectangle 60"/>
              <p:cNvSpPr/>
              <p:nvPr/>
            </p:nvSpPr>
            <p:spPr>
              <a:xfrm>
                <a:off x="2059357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62" name="Rectangle 61"/>
              <p:cNvSpPr/>
              <p:nvPr/>
            </p:nvSpPr>
            <p:spPr>
              <a:xfrm>
                <a:off x="2581872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63" name="Rectangle 62"/>
              <p:cNvSpPr/>
              <p:nvPr/>
            </p:nvSpPr>
            <p:spPr>
              <a:xfrm>
                <a:off x="3104387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64" name="Rectangle 63"/>
              <p:cNvSpPr/>
              <p:nvPr/>
            </p:nvSpPr>
            <p:spPr>
              <a:xfrm>
                <a:off x="3626902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65" name="Rectangle 64"/>
              <p:cNvSpPr/>
              <p:nvPr/>
            </p:nvSpPr>
            <p:spPr>
              <a:xfrm>
                <a:off x="4149417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66" name="Rectangle 65"/>
              <p:cNvSpPr/>
              <p:nvPr/>
            </p:nvSpPr>
            <p:spPr>
              <a:xfrm>
                <a:off x="4671932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7" name="Group 66"/>
            <p:cNvGrpSpPr/>
            <p:nvPr/>
          </p:nvGrpSpPr>
          <p:grpSpPr>
            <a:xfrm>
              <a:off x="1301711" y="3822342"/>
              <a:ext cx="4180120" cy="522515"/>
              <a:chOff x="1014327" y="2145454"/>
              <a:chExt cx="4180120" cy="522515"/>
            </a:xfrm>
          </p:grpSpPr>
          <p:sp>
            <p:nvSpPr>
              <p:cNvPr id="68" name="Rectangle 67"/>
              <p:cNvSpPr/>
              <p:nvPr/>
            </p:nvSpPr>
            <p:spPr>
              <a:xfrm>
                <a:off x="1014327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69" name="Rectangle 68"/>
              <p:cNvSpPr/>
              <p:nvPr/>
            </p:nvSpPr>
            <p:spPr>
              <a:xfrm>
                <a:off x="1536842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70" name="Rectangle 69"/>
              <p:cNvSpPr/>
              <p:nvPr/>
            </p:nvSpPr>
            <p:spPr>
              <a:xfrm>
                <a:off x="2059357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71" name="Rectangle 70"/>
              <p:cNvSpPr/>
              <p:nvPr/>
            </p:nvSpPr>
            <p:spPr>
              <a:xfrm>
                <a:off x="2581872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72" name="Rectangle 71"/>
              <p:cNvSpPr/>
              <p:nvPr/>
            </p:nvSpPr>
            <p:spPr>
              <a:xfrm>
                <a:off x="3104387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73" name="Rectangle 72"/>
              <p:cNvSpPr/>
              <p:nvPr/>
            </p:nvSpPr>
            <p:spPr>
              <a:xfrm>
                <a:off x="3626902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74" name="Rectangle 73"/>
              <p:cNvSpPr/>
              <p:nvPr/>
            </p:nvSpPr>
            <p:spPr>
              <a:xfrm>
                <a:off x="4149417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75" name="Rectangle 74"/>
              <p:cNvSpPr/>
              <p:nvPr/>
            </p:nvSpPr>
            <p:spPr>
              <a:xfrm>
                <a:off x="4671932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03" name="Group 102"/>
            <p:cNvGrpSpPr/>
            <p:nvPr/>
          </p:nvGrpSpPr>
          <p:grpSpPr>
            <a:xfrm>
              <a:off x="1301711" y="4344857"/>
              <a:ext cx="4180120" cy="1567545"/>
              <a:chOff x="779196" y="4269017"/>
              <a:chExt cx="4180120" cy="1567545"/>
            </a:xfrm>
          </p:grpSpPr>
          <p:grpSp>
            <p:nvGrpSpPr>
              <p:cNvPr id="76" name="Group 75"/>
              <p:cNvGrpSpPr/>
              <p:nvPr/>
            </p:nvGrpSpPr>
            <p:grpSpPr>
              <a:xfrm>
                <a:off x="779196" y="4269017"/>
                <a:ext cx="4180120" cy="522515"/>
                <a:chOff x="1014327" y="2145454"/>
                <a:chExt cx="4180120" cy="522515"/>
              </a:xfrm>
            </p:grpSpPr>
            <p:sp>
              <p:nvSpPr>
                <p:cNvPr id="77" name="Rectangle 76"/>
                <p:cNvSpPr/>
                <p:nvPr/>
              </p:nvSpPr>
              <p:spPr>
                <a:xfrm>
                  <a:off x="1014327" y="2145454"/>
                  <a:ext cx="522515" cy="522515"/>
                </a:xfrm>
                <a:prstGeom prst="rect">
                  <a:avLst/>
                </a:prstGeom>
                <a:ln w="38100">
                  <a:solidFill>
                    <a:schemeClr val="accent1">
                      <a:lumMod val="40000"/>
                      <a:lumOff val="60000"/>
                    </a:schemeClr>
                  </a:solidFill>
                  <a:headEnd type="arrow" w="med" len="med"/>
                  <a:tailEnd type="non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8" name="Rectangle 77"/>
                <p:cNvSpPr/>
                <p:nvPr/>
              </p:nvSpPr>
              <p:spPr>
                <a:xfrm>
                  <a:off x="1536842" y="2145454"/>
                  <a:ext cx="522515" cy="522515"/>
                </a:xfrm>
                <a:prstGeom prst="rect">
                  <a:avLst/>
                </a:prstGeom>
                <a:ln w="38100">
                  <a:solidFill>
                    <a:schemeClr val="accent1">
                      <a:lumMod val="40000"/>
                      <a:lumOff val="60000"/>
                    </a:schemeClr>
                  </a:solidFill>
                  <a:headEnd type="arrow" w="med" len="med"/>
                  <a:tailEnd type="non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2059357" y="2145454"/>
                  <a:ext cx="522515" cy="522515"/>
                </a:xfrm>
                <a:prstGeom prst="rect">
                  <a:avLst/>
                </a:prstGeom>
                <a:ln w="38100">
                  <a:solidFill>
                    <a:schemeClr val="accent1">
                      <a:lumMod val="40000"/>
                      <a:lumOff val="60000"/>
                    </a:schemeClr>
                  </a:solidFill>
                  <a:headEnd type="arrow" w="med" len="med"/>
                  <a:tailEnd type="non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581872" y="2145454"/>
                  <a:ext cx="522515" cy="522515"/>
                </a:xfrm>
                <a:prstGeom prst="rect">
                  <a:avLst/>
                </a:prstGeom>
                <a:ln w="38100">
                  <a:solidFill>
                    <a:schemeClr val="accent1">
                      <a:lumMod val="40000"/>
                      <a:lumOff val="60000"/>
                    </a:schemeClr>
                  </a:solidFill>
                  <a:headEnd type="arrow" w="med" len="med"/>
                  <a:tailEnd type="non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3104387" y="2145454"/>
                  <a:ext cx="522515" cy="522515"/>
                </a:xfrm>
                <a:prstGeom prst="rect">
                  <a:avLst/>
                </a:prstGeom>
                <a:ln w="38100">
                  <a:solidFill>
                    <a:schemeClr val="accent1">
                      <a:lumMod val="40000"/>
                      <a:lumOff val="60000"/>
                    </a:schemeClr>
                  </a:solidFill>
                  <a:headEnd type="arrow" w="med" len="med"/>
                  <a:tailEnd type="non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3626902" y="2145454"/>
                  <a:ext cx="522515" cy="522515"/>
                </a:xfrm>
                <a:prstGeom prst="rect">
                  <a:avLst/>
                </a:prstGeom>
                <a:ln w="38100">
                  <a:solidFill>
                    <a:schemeClr val="accent1">
                      <a:lumMod val="40000"/>
                      <a:lumOff val="60000"/>
                    </a:schemeClr>
                  </a:solidFill>
                  <a:headEnd type="arrow" w="med" len="med"/>
                  <a:tailEnd type="non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4149417" y="2145454"/>
                  <a:ext cx="522515" cy="522515"/>
                </a:xfrm>
                <a:prstGeom prst="rect">
                  <a:avLst/>
                </a:prstGeom>
                <a:ln w="38100">
                  <a:solidFill>
                    <a:schemeClr val="accent1">
                      <a:lumMod val="40000"/>
                      <a:lumOff val="60000"/>
                    </a:schemeClr>
                  </a:solidFill>
                  <a:headEnd type="arrow" w="med" len="med"/>
                  <a:tailEnd type="non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4" name="Rectangle 83"/>
                <p:cNvSpPr/>
                <p:nvPr/>
              </p:nvSpPr>
              <p:spPr>
                <a:xfrm>
                  <a:off x="4671932" y="2145454"/>
                  <a:ext cx="522515" cy="522515"/>
                </a:xfrm>
                <a:prstGeom prst="rect">
                  <a:avLst/>
                </a:prstGeom>
                <a:ln w="38100">
                  <a:solidFill>
                    <a:schemeClr val="accent1">
                      <a:lumMod val="40000"/>
                      <a:lumOff val="60000"/>
                    </a:schemeClr>
                  </a:solidFill>
                  <a:headEnd type="arrow" w="med" len="med"/>
                  <a:tailEnd type="non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85" name="Group 84"/>
              <p:cNvGrpSpPr/>
              <p:nvPr/>
            </p:nvGrpSpPr>
            <p:grpSpPr>
              <a:xfrm>
                <a:off x="779196" y="4791532"/>
                <a:ext cx="4180120" cy="522515"/>
                <a:chOff x="1014327" y="2145454"/>
                <a:chExt cx="4180120" cy="522515"/>
              </a:xfrm>
            </p:grpSpPr>
            <p:sp>
              <p:nvSpPr>
                <p:cNvPr id="86" name="Rectangle 85"/>
                <p:cNvSpPr/>
                <p:nvPr/>
              </p:nvSpPr>
              <p:spPr>
                <a:xfrm>
                  <a:off x="1014327" y="2145454"/>
                  <a:ext cx="522515" cy="522515"/>
                </a:xfrm>
                <a:prstGeom prst="rect">
                  <a:avLst/>
                </a:prstGeom>
                <a:ln w="38100">
                  <a:solidFill>
                    <a:schemeClr val="accent1">
                      <a:lumMod val="40000"/>
                      <a:lumOff val="60000"/>
                    </a:schemeClr>
                  </a:solidFill>
                  <a:headEnd type="arrow" w="med" len="med"/>
                  <a:tailEnd type="non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7" name="Rectangle 86"/>
                <p:cNvSpPr/>
                <p:nvPr/>
              </p:nvSpPr>
              <p:spPr>
                <a:xfrm>
                  <a:off x="1536842" y="2145454"/>
                  <a:ext cx="522515" cy="522515"/>
                </a:xfrm>
                <a:prstGeom prst="rect">
                  <a:avLst/>
                </a:prstGeom>
                <a:ln w="38100">
                  <a:solidFill>
                    <a:schemeClr val="accent1">
                      <a:lumMod val="40000"/>
                      <a:lumOff val="60000"/>
                    </a:schemeClr>
                  </a:solidFill>
                  <a:headEnd type="arrow" w="med" len="med"/>
                  <a:tailEnd type="non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8" name="Rectangle 87"/>
                <p:cNvSpPr/>
                <p:nvPr/>
              </p:nvSpPr>
              <p:spPr>
                <a:xfrm>
                  <a:off x="2059357" y="2145454"/>
                  <a:ext cx="522515" cy="522515"/>
                </a:xfrm>
                <a:prstGeom prst="rect">
                  <a:avLst/>
                </a:prstGeom>
                <a:ln w="38100">
                  <a:solidFill>
                    <a:schemeClr val="accent1">
                      <a:lumMod val="40000"/>
                      <a:lumOff val="60000"/>
                    </a:schemeClr>
                  </a:solidFill>
                  <a:headEnd type="arrow" w="med" len="med"/>
                  <a:tailEnd type="non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89" name="Rectangle 88"/>
                <p:cNvSpPr/>
                <p:nvPr/>
              </p:nvSpPr>
              <p:spPr>
                <a:xfrm>
                  <a:off x="2581872" y="2145454"/>
                  <a:ext cx="522515" cy="522515"/>
                </a:xfrm>
                <a:prstGeom prst="rect">
                  <a:avLst/>
                </a:prstGeom>
                <a:ln w="38100">
                  <a:solidFill>
                    <a:schemeClr val="accent1">
                      <a:lumMod val="40000"/>
                      <a:lumOff val="60000"/>
                    </a:schemeClr>
                  </a:solidFill>
                  <a:headEnd type="arrow" w="med" len="med"/>
                  <a:tailEnd type="non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0" name="Rectangle 89"/>
                <p:cNvSpPr/>
                <p:nvPr/>
              </p:nvSpPr>
              <p:spPr>
                <a:xfrm>
                  <a:off x="3104387" y="2145454"/>
                  <a:ext cx="522515" cy="522515"/>
                </a:xfrm>
                <a:prstGeom prst="rect">
                  <a:avLst/>
                </a:prstGeom>
                <a:ln w="38100">
                  <a:solidFill>
                    <a:schemeClr val="accent1">
                      <a:lumMod val="40000"/>
                      <a:lumOff val="60000"/>
                    </a:schemeClr>
                  </a:solidFill>
                  <a:headEnd type="arrow" w="med" len="med"/>
                  <a:tailEnd type="non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1" name="Rectangle 90"/>
                <p:cNvSpPr/>
                <p:nvPr/>
              </p:nvSpPr>
              <p:spPr>
                <a:xfrm>
                  <a:off x="3626902" y="2145454"/>
                  <a:ext cx="522515" cy="522515"/>
                </a:xfrm>
                <a:prstGeom prst="rect">
                  <a:avLst/>
                </a:prstGeom>
                <a:ln w="38100">
                  <a:solidFill>
                    <a:schemeClr val="accent1">
                      <a:lumMod val="40000"/>
                      <a:lumOff val="60000"/>
                    </a:schemeClr>
                  </a:solidFill>
                  <a:headEnd type="arrow" w="med" len="med"/>
                  <a:tailEnd type="non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2" name="Rectangle 91"/>
                <p:cNvSpPr/>
                <p:nvPr/>
              </p:nvSpPr>
              <p:spPr>
                <a:xfrm>
                  <a:off x="4149417" y="2145454"/>
                  <a:ext cx="522515" cy="522515"/>
                </a:xfrm>
                <a:prstGeom prst="rect">
                  <a:avLst/>
                </a:prstGeom>
                <a:ln w="38100">
                  <a:solidFill>
                    <a:schemeClr val="accent1">
                      <a:lumMod val="40000"/>
                      <a:lumOff val="60000"/>
                    </a:schemeClr>
                  </a:solidFill>
                  <a:headEnd type="arrow" w="med" len="med"/>
                  <a:tailEnd type="non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3" name="Rectangle 92"/>
                <p:cNvSpPr/>
                <p:nvPr/>
              </p:nvSpPr>
              <p:spPr>
                <a:xfrm>
                  <a:off x="4671932" y="2145454"/>
                  <a:ext cx="522515" cy="522515"/>
                </a:xfrm>
                <a:prstGeom prst="rect">
                  <a:avLst/>
                </a:prstGeom>
                <a:ln w="38100">
                  <a:solidFill>
                    <a:schemeClr val="accent1">
                      <a:lumMod val="40000"/>
                      <a:lumOff val="60000"/>
                    </a:schemeClr>
                  </a:solidFill>
                  <a:headEnd type="arrow" w="med" len="med"/>
                  <a:tailEnd type="non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94" name="Group 93"/>
              <p:cNvGrpSpPr/>
              <p:nvPr/>
            </p:nvGrpSpPr>
            <p:grpSpPr>
              <a:xfrm>
                <a:off x="779196" y="5314047"/>
                <a:ext cx="4180120" cy="522515"/>
                <a:chOff x="1014327" y="2145454"/>
                <a:chExt cx="4180120" cy="522515"/>
              </a:xfrm>
            </p:grpSpPr>
            <p:sp>
              <p:nvSpPr>
                <p:cNvPr id="95" name="Rectangle 94"/>
                <p:cNvSpPr/>
                <p:nvPr/>
              </p:nvSpPr>
              <p:spPr>
                <a:xfrm>
                  <a:off x="1014327" y="2145454"/>
                  <a:ext cx="522515" cy="522515"/>
                </a:xfrm>
                <a:prstGeom prst="rect">
                  <a:avLst/>
                </a:prstGeom>
                <a:ln w="38100">
                  <a:solidFill>
                    <a:schemeClr val="accent1">
                      <a:lumMod val="40000"/>
                      <a:lumOff val="60000"/>
                    </a:schemeClr>
                  </a:solidFill>
                  <a:headEnd type="arrow" w="med" len="med"/>
                  <a:tailEnd type="non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6" name="Rectangle 95"/>
                <p:cNvSpPr/>
                <p:nvPr/>
              </p:nvSpPr>
              <p:spPr>
                <a:xfrm>
                  <a:off x="1536842" y="2145454"/>
                  <a:ext cx="522515" cy="522515"/>
                </a:xfrm>
                <a:prstGeom prst="rect">
                  <a:avLst/>
                </a:prstGeom>
                <a:ln w="38100">
                  <a:solidFill>
                    <a:schemeClr val="accent1">
                      <a:lumMod val="40000"/>
                      <a:lumOff val="60000"/>
                    </a:schemeClr>
                  </a:solidFill>
                  <a:headEnd type="arrow" w="med" len="med"/>
                  <a:tailEnd type="non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7" name="Rectangle 96"/>
                <p:cNvSpPr/>
                <p:nvPr/>
              </p:nvSpPr>
              <p:spPr>
                <a:xfrm>
                  <a:off x="2059357" y="2145454"/>
                  <a:ext cx="522515" cy="522515"/>
                </a:xfrm>
                <a:prstGeom prst="rect">
                  <a:avLst/>
                </a:prstGeom>
                <a:ln w="38100">
                  <a:solidFill>
                    <a:schemeClr val="accent1">
                      <a:lumMod val="40000"/>
                      <a:lumOff val="60000"/>
                    </a:schemeClr>
                  </a:solidFill>
                  <a:headEnd type="arrow" w="med" len="med"/>
                  <a:tailEnd type="non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8" name="Rectangle 97"/>
                <p:cNvSpPr/>
                <p:nvPr/>
              </p:nvSpPr>
              <p:spPr>
                <a:xfrm>
                  <a:off x="2581872" y="2145454"/>
                  <a:ext cx="522515" cy="522515"/>
                </a:xfrm>
                <a:prstGeom prst="rect">
                  <a:avLst/>
                </a:prstGeom>
                <a:ln w="38100">
                  <a:solidFill>
                    <a:schemeClr val="accent1">
                      <a:lumMod val="40000"/>
                      <a:lumOff val="60000"/>
                    </a:schemeClr>
                  </a:solidFill>
                  <a:headEnd type="arrow" w="med" len="med"/>
                  <a:tailEnd type="non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99" name="Rectangle 98"/>
                <p:cNvSpPr/>
                <p:nvPr/>
              </p:nvSpPr>
              <p:spPr>
                <a:xfrm>
                  <a:off x="3104387" y="2145454"/>
                  <a:ext cx="522515" cy="522515"/>
                </a:xfrm>
                <a:prstGeom prst="rect">
                  <a:avLst/>
                </a:prstGeom>
                <a:ln w="38100">
                  <a:solidFill>
                    <a:schemeClr val="accent1">
                      <a:lumMod val="40000"/>
                      <a:lumOff val="60000"/>
                    </a:schemeClr>
                  </a:solidFill>
                  <a:headEnd type="arrow" w="med" len="med"/>
                  <a:tailEnd type="non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0" name="Rectangle 99"/>
                <p:cNvSpPr/>
                <p:nvPr/>
              </p:nvSpPr>
              <p:spPr>
                <a:xfrm>
                  <a:off x="3626902" y="2145454"/>
                  <a:ext cx="522515" cy="522515"/>
                </a:xfrm>
                <a:prstGeom prst="rect">
                  <a:avLst/>
                </a:prstGeom>
                <a:ln w="38100">
                  <a:solidFill>
                    <a:schemeClr val="accent1">
                      <a:lumMod val="40000"/>
                      <a:lumOff val="60000"/>
                    </a:schemeClr>
                  </a:solidFill>
                  <a:headEnd type="arrow" w="med" len="med"/>
                  <a:tailEnd type="non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1" name="Rectangle 100"/>
                <p:cNvSpPr/>
                <p:nvPr/>
              </p:nvSpPr>
              <p:spPr>
                <a:xfrm>
                  <a:off x="4149417" y="2145454"/>
                  <a:ext cx="522515" cy="522515"/>
                </a:xfrm>
                <a:prstGeom prst="rect">
                  <a:avLst/>
                </a:prstGeom>
                <a:ln w="38100">
                  <a:solidFill>
                    <a:schemeClr val="accent1">
                      <a:lumMod val="40000"/>
                      <a:lumOff val="60000"/>
                    </a:schemeClr>
                  </a:solidFill>
                  <a:headEnd type="arrow" w="med" len="med"/>
                  <a:tailEnd type="non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02" name="Rectangle 101"/>
                <p:cNvSpPr/>
                <p:nvPr/>
              </p:nvSpPr>
              <p:spPr>
                <a:xfrm>
                  <a:off x="4671932" y="2145454"/>
                  <a:ext cx="522515" cy="522515"/>
                </a:xfrm>
                <a:prstGeom prst="rect">
                  <a:avLst/>
                </a:prstGeom>
                <a:ln w="38100">
                  <a:solidFill>
                    <a:schemeClr val="accent1">
                      <a:lumMod val="40000"/>
                      <a:lumOff val="60000"/>
                    </a:schemeClr>
                  </a:solidFill>
                  <a:headEnd type="arrow" w="med" len="med"/>
                  <a:tailEnd type="none" w="med" len="me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en-GB"/>
                </a:p>
              </p:txBody>
            </p:sp>
          </p:grpSp>
        </p:grpSp>
        <p:grpSp>
          <p:nvGrpSpPr>
            <p:cNvPr id="105" name="Group 104"/>
            <p:cNvGrpSpPr/>
            <p:nvPr/>
          </p:nvGrpSpPr>
          <p:grpSpPr>
            <a:xfrm rot="5400000">
              <a:off x="4696748" y="3561085"/>
              <a:ext cx="4180120" cy="522515"/>
              <a:chOff x="1014327" y="2145454"/>
              <a:chExt cx="4180120" cy="522515"/>
            </a:xfrm>
          </p:grpSpPr>
          <p:sp>
            <p:nvSpPr>
              <p:cNvPr id="124" name="Rectangle 123"/>
              <p:cNvSpPr/>
              <p:nvPr/>
            </p:nvSpPr>
            <p:spPr>
              <a:xfrm>
                <a:off x="1014327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125" name="Rectangle 124"/>
              <p:cNvSpPr/>
              <p:nvPr/>
            </p:nvSpPr>
            <p:spPr>
              <a:xfrm>
                <a:off x="1536842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126" name="Rectangle 125"/>
              <p:cNvSpPr/>
              <p:nvPr/>
            </p:nvSpPr>
            <p:spPr>
              <a:xfrm>
                <a:off x="2059357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127" name="Rectangle 126"/>
              <p:cNvSpPr/>
              <p:nvPr/>
            </p:nvSpPr>
            <p:spPr>
              <a:xfrm>
                <a:off x="2581872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128" name="Rectangle 127"/>
              <p:cNvSpPr/>
              <p:nvPr/>
            </p:nvSpPr>
            <p:spPr>
              <a:xfrm>
                <a:off x="3104387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129" name="Rectangle 128"/>
              <p:cNvSpPr/>
              <p:nvPr/>
            </p:nvSpPr>
            <p:spPr>
              <a:xfrm>
                <a:off x="3626902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130" name="Rectangle 129"/>
              <p:cNvSpPr/>
              <p:nvPr/>
            </p:nvSpPr>
            <p:spPr>
              <a:xfrm>
                <a:off x="4149417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131" name="Rectangle 130"/>
              <p:cNvSpPr/>
              <p:nvPr/>
            </p:nvSpPr>
            <p:spPr>
              <a:xfrm>
                <a:off x="4671932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06" name="Group 105"/>
            <p:cNvGrpSpPr/>
            <p:nvPr/>
          </p:nvGrpSpPr>
          <p:grpSpPr>
            <a:xfrm rot="5400000">
              <a:off x="4174233" y="3561085"/>
              <a:ext cx="4180120" cy="522515"/>
              <a:chOff x="1014327" y="2145454"/>
              <a:chExt cx="4180120" cy="522515"/>
            </a:xfrm>
          </p:grpSpPr>
          <p:sp>
            <p:nvSpPr>
              <p:cNvPr id="116" name="Rectangle 115"/>
              <p:cNvSpPr/>
              <p:nvPr/>
            </p:nvSpPr>
            <p:spPr>
              <a:xfrm>
                <a:off x="1014327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117" name="Rectangle 116"/>
              <p:cNvSpPr/>
              <p:nvPr/>
            </p:nvSpPr>
            <p:spPr>
              <a:xfrm>
                <a:off x="1536842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118" name="Rectangle 117"/>
              <p:cNvSpPr/>
              <p:nvPr/>
            </p:nvSpPr>
            <p:spPr>
              <a:xfrm>
                <a:off x="2059357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119" name="Rectangle 118"/>
              <p:cNvSpPr/>
              <p:nvPr/>
            </p:nvSpPr>
            <p:spPr>
              <a:xfrm>
                <a:off x="2581872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120" name="Rectangle 119"/>
              <p:cNvSpPr/>
              <p:nvPr/>
            </p:nvSpPr>
            <p:spPr>
              <a:xfrm>
                <a:off x="3104387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121" name="Rectangle 120"/>
              <p:cNvSpPr/>
              <p:nvPr/>
            </p:nvSpPr>
            <p:spPr>
              <a:xfrm>
                <a:off x="3626902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122" name="Rectangle 121"/>
              <p:cNvSpPr/>
              <p:nvPr/>
            </p:nvSpPr>
            <p:spPr>
              <a:xfrm>
                <a:off x="4149417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123" name="Rectangle 122"/>
              <p:cNvSpPr/>
              <p:nvPr/>
            </p:nvSpPr>
            <p:spPr>
              <a:xfrm>
                <a:off x="4671932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07" name="Group 106"/>
            <p:cNvGrpSpPr/>
            <p:nvPr/>
          </p:nvGrpSpPr>
          <p:grpSpPr>
            <a:xfrm rot="5400000">
              <a:off x="3651718" y="3561085"/>
              <a:ext cx="4180120" cy="522515"/>
              <a:chOff x="1014327" y="2145454"/>
              <a:chExt cx="4180120" cy="522515"/>
            </a:xfrm>
          </p:grpSpPr>
          <p:sp>
            <p:nvSpPr>
              <p:cNvPr id="108" name="Rectangle 107"/>
              <p:cNvSpPr/>
              <p:nvPr/>
            </p:nvSpPr>
            <p:spPr>
              <a:xfrm>
                <a:off x="1014327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109" name="Rectangle 108"/>
              <p:cNvSpPr/>
              <p:nvPr/>
            </p:nvSpPr>
            <p:spPr>
              <a:xfrm>
                <a:off x="1536842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110" name="Rectangle 109"/>
              <p:cNvSpPr/>
              <p:nvPr/>
            </p:nvSpPr>
            <p:spPr>
              <a:xfrm>
                <a:off x="2059357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111" name="Rectangle 110"/>
              <p:cNvSpPr/>
              <p:nvPr/>
            </p:nvSpPr>
            <p:spPr>
              <a:xfrm>
                <a:off x="2581872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112" name="Rectangle 111"/>
              <p:cNvSpPr/>
              <p:nvPr/>
            </p:nvSpPr>
            <p:spPr>
              <a:xfrm>
                <a:off x="3104387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113" name="Rectangle 112"/>
              <p:cNvSpPr/>
              <p:nvPr/>
            </p:nvSpPr>
            <p:spPr>
              <a:xfrm>
                <a:off x="3626902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114" name="Rectangle 113"/>
              <p:cNvSpPr/>
              <p:nvPr/>
            </p:nvSpPr>
            <p:spPr>
              <a:xfrm>
                <a:off x="4149417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115" name="Rectangle 114"/>
              <p:cNvSpPr/>
              <p:nvPr/>
            </p:nvSpPr>
            <p:spPr>
              <a:xfrm>
                <a:off x="4671932" y="2145454"/>
                <a:ext cx="522515" cy="522515"/>
              </a:xfrm>
              <a:prstGeom prst="rect">
                <a:avLst/>
              </a:prstGeom>
              <a:ln w="38100">
                <a:solidFill>
                  <a:schemeClr val="accent1">
                    <a:lumMod val="40000"/>
                    <a:lumOff val="60000"/>
                  </a:schemeClr>
                </a:solidFill>
                <a:headEnd type="arrow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133" name="Rectangle 132"/>
          <p:cNvSpPr/>
          <p:nvPr/>
        </p:nvSpPr>
        <p:spPr>
          <a:xfrm>
            <a:off x="1824226" y="2783663"/>
            <a:ext cx="1567545" cy="505444"/>
          </a:xfrm>
          <a:prstGeom prst="rect">
            <a:avLst/>
          </a:prstGeom>
          <a:solidFill>
            <a:schemeClr val="accent4">
              <a:alpha val="60000"/>
            </a:schemeClr>
          </a:solidFill>
          <a:ln w="38100">
            <a:solidFill>
              <a:schemeClr val="tx1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/>
          <p:cNvSpPr/>
          <p:nvPr/>
        </p:nvSpPr>
        <p:spPr>
          <a:xfrm>
            <a:off x="3390461" y="2783663"/>
            <a:ext cx="1567545" cy="505444"/>
          </a:xfrm>
          <a:prstGeom prst="rect">
            <a:avLst/>
          </a:prstGeom>
          <a:solidFill>
            <a:schemeClr val="accent4">
              <a:alpha val="60000"/>
            </a:schemeClr>
          </a:solidFill>
          <a:ln w="38100">
            <a:solidFill>
              <a:schemeClr val="tx1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/>
          <p:cNvSpPr/>
          <p:nvPr/>
        </p:nvSpPr>
        <p:spPr>
          <a:xfrm>
            <a:off x="4958005" y="2783663"/>
            <a:ext cx="2090061" cy="505444"/>
          </a:xfrm>
          <a:prstGeom prst="rect">
            <a:avLst/>
          </a:prstGeom>
          <a:solidFill>
            <a:schemeClr val="accent5">
              <a:alpha val="60000"/>
            </a:schemeClr>
          </a:solidFill>
          <a:ln w="38100">
            <a:solidFill>
              <a:schemeClr val="tx1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" name="Right Brace 1"/>
          <p:cNvSpPr/>
          <p:nvPr/>
        </p:nvSpPr>
        <p:spPr>
          <a:xfrm rot="5400000">
            <a:off x="2447508" y="2732111"/>
            <a:ext cx="322620" cy="1563284"/>
          </a:xfrm>
          <a:prstGeom prst="rightBrace">
            <a:avLst>
              <a:gd name="adj1" fmla="val 87063"/>
              <a:gd name="adj2" fmla="val 50000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2" name="TextBox 131"/>
          <p:cNvSpPr txBox="1"/>
          <p:nvPr/>
        </p:nvSpPr>
        <p:spPr>
          <a:xfrm>
            <a:off x="3981681" y="3848456"/>
            <a:ext cx="509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45" name="Right Brace 144"/>
          <p:cNvSpPr/>
          <p:nvPr/>
        </p:nvSpPr>
        <p:spPr>
          <a:xfrm rot="5400000">
            <a:off x="4009153" y="2718309"/>
            <a:ext cx="322620" cy="1563284"/>
          </a:xfrm>
          <a:prstGeom prst="rightBrace">
            <a:avLst>
              <a:gd name="adj1" fmla="val 87063"/>
              <a:gd name="adj2" fmla="val 50000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7" name="Right Brace 256"/>
          <p:cNvSpPr/>
          <p:nvPr/>
        </p:nvSpPr>
        <p:spPr>
          <a:xfrm rot="5400000">
            <a:off x="5838775" y="2451970"/>
            <a:ext cx="322620" cy="2095961"/>
          </a:xfrm>
          <a:prstGeom prst="rightBrace">
            <a:avLst>
              <a:gd name="adj1" fmla="val 87063"/>
              <a:gd name="adj2" fmla="val 50000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8" name="TextBox 257"/>
          <p:cNvSpPr txBox="1"/>
          <p:nvPr/>
        </p:nvSpPr>
        <p:spPr>
          <a:xfrm>
            <a:off x="5810029" y="3848456"/>
            <a:ext cx="509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59" name="TextBox 258"/>
          <p:cNvSpPr txBox="1"/>
          <p:nvPr/>
        </p:nvSpPr>
        <p:spPr>
          <a:xfrm>
            <a:off x="1380960" y="4870647"/>
            <a:ext cx="509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0" name="TextBox 259"/>
              <p:cNvSpPr txBox="1"/>
              <p:nvPr/>
            </p:nvSpPr>
            <p:spPr>
              <a:xfrm>
                <a:off x="1849843" y="4870647"/>
                <a:ext cx="5094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>
                  <a:solidFill>
                    <a:srgbClr val="0070C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0" name="TextBox 2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9843" y="4870647"/>
                <a:ext cx="509452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1" name="TextBox 260"/>
          <p:cNvSpPr txBox="1"/>
          <p:nvPr/>
        </p:nvSpPr>
        <p:spPr>
          <a:xfrm>
            <a:off x="2420144" y="4870647"/>
            <a:ext cx="509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2" name="TextBox 261"/>
              <p:cNvSpPr txBox="1"/>
              <p:nvPr/>
            </p:nvSpPr>
            <p:spPr>
              <a:xfrm>
                <a:off x="2889027" y="4870647"/>
                <a:ext cx="5094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solidFill>
                    <a:srgbClr val="0070C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2" name="TextBox 26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89027" y="4870647"/>
                <a:ext cx="509452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3" name="TextBox 262"/>
          <p:cNvSpPr txBox="1"/>
          <p:nvPr/>
        </p:nvSpPr>
        <p:spPr>
          <a:xfrm>
            <a:off x="3462433" y="4870647"/>
            <a:ext cx="509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64" name="TextBox 263"/>
          <p:cNvSpPr txBox="1"/>
          <p:nvPr/>
        </p:nvSpPr>
        <p:spPr>
          <a:xfrm>
            <a:off x="1380960" y="5389889"/>
            <a:ext cx="509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5" name="TextBox 264"/>
              <p:cNvSpPr txBox="1"/>
              <p:nvPr/>
            </p:nvSpPr>
            <p:spPr>
              <a:xfrm>
                <a:off x="1849843" y="5389889"/>
                <a:ext cx="5094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>
                  <a:solidFill>
                    <a:srgbClr val="0070C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5" name="TextBox 2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9843" y="5389889"/>
                <a:ext cx="509452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6" name="TextBox 265"/>
          <p:cNvSpPr txBox="1"/>
          <p:nvPr/>
        </p:nvSpPr>
        <p:spPr>
          <a:xfrm>
            <a:off x="2420144" y="5389889"/>
            <a:ext cx="509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7" name="TextBox 266"/>
              <p:cNvSpPr txBox="1"/>
              <p:nvPr/>
            </p:nvSpPr>
            <p:spPr>
              <a:xfrm>
                <a:off x="2889027" y="5389889"/>
                <a:ext cx="5094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solidFill>
                    <a:srgbClr val="0070C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7" name="TextBox 26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89027" y="5389889"/>
                <a:ext cx="509452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8" name="TextBox 267"/>
          <p:cNvSpPr txBox="1"/>
          <p:nvPr/>
        </p:nvSpPr>
        <p:spPr>
          <a:xfrm>
            <a:off x="3462433" y="5389889"/>
            <a:ext cx="509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69" name="TextBox 268"/>
          <p:cNvSpPr txBox="1"/>
          <p:nvPr/>
        </p:nvSpPr>
        <p:spPr>
          <a:xfrm>
            <a:off x="4484356" y="4866314"/>
            <a:ext cx="509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0" name="TextBox 269"/>
              <p:cNvSpPr txBox="1"/>
              <p:nvPr/>
            </p:nvSpPr>
            <p:spPr>
              <a:xfrm>
                <a:off x="4953239" y="4866314"/>
                <a:ext cx="5094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2800" dirty="0">
                  <a:solidFill>
                    <a:srgbClr val="0070C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70" name="TextBox 2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53239" y="4866314"/>
                <a:ext cx="509452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1" name="TextBox 270"/>
          <p:cNvSpPr txBox="1"/>
          <p:nvPr/>
        </p:nvSpPr>
        <p:spPr>
          <a:xfrm>
            <a:off x="5523540" y="4866314"/>
            <a:ext cx="509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2" name="TextBox 271"/>
              <p:cNvSpPr txBox="1"/>
              <p:nvPr/>
            </p:nvSpPr>
            <p:spPr>
              <a:xfrm>
                <a:off x="5992423" y="4866314"/>
                <a:ext cx="5094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solidFill>
                    <a:srgbClr val="0070C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72" name="TextBox 27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92423" y="4866314"/>
                <a:ext cx="509452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3" name="TextBox 272"/>
          <p:cNvSpPr txBox="1"/>
          <p:nvPr/>
        </p:nvSpPr>
        <p:spPr>
          <a:xfrm>
            <a:off x="6565829" y="4866314"/>
            <a:ext cx="509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74" name="TextBox 273"/>
          <p:cNvSpPr txBox="1"/>
          <p:nvPr/>
        </p:nvSpPr>
        <p:spPr>
          <a:xfrm>
            <a:off x="4471293" y="5389889"/>
            <a:ext cx="509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5" name="TextBox 274"/>
              <p:cNvSpPr txBox="1"/>
              <p:nvPr/>
            </p:nvSpPr>
            <p:spPr>
              <a:xfrm>
                <a:off x="4940176" y="5389889"/>
                <a:ext cx="5094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>
                  <a:solidFill>
                    <a:srgbClr val="0070C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75" name="TextBox 2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40176" y="5389889"/>
                <a:ext cx="509452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6" name="TextBox 275"/>
          <p:cNvSpPr txBox="1"/>
          <p:nvPr/>
        </p:nvSpPr>
        <p:spPr>
          <a:xfrm>
            <a:off x="5510477" y="5389889"/>
            <a:ext cx="509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7" name="TextBox 276"/>
              <p:cNvSpPr txBox="1"/>
              <p:nvPr/>
            </p:nvSpPr>
            <p:spPr>
              <a:xfrm>
                <a:off x="5979360" y="5389889"/>
                <a:ext cx="50945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solidFill>
                    <a:srgbClr val="0070C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77" name="TextBox 27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79360" y="5389889"/>
                <a:ext cx="509452" cy="523220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8" name="TextBox 277"/>
          <p:cNvSpPr txBox="1"/>
          <p:nvPr/>
        </p:nvSpPr>
        <p:spPr>
          <a:xfrm>
            <a:off x="6590866" y="5389889"/>
            <a:ext cx="509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79" name="TextBox 278"/>
          <p:cNvSpPr txBox="1"/>
          <p:nvPr/>
        </p:nvSpPr>
        <p:spPr>
          <a:xfrm>
            <a:off x="7123923" y="5389889"/>
            <a:ext cx="509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02984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" grpId="0" animBg="1"/>
      <p:bldP spid="132" grpId="0"/>
      <p:bldP spid="145" grpId="0" animBg="1"/>
      <p:bldP spid="257" grpId="0" animBg="1"/>
      <p:bldP spid="258" grpId="0"/>
      <p:bldP spid="259" grpId="0"/>
      <p:bldP spid="260" grpId="0"/>
      <p:bldP spid="261" grpId="0"/>
      <p:bldP spid="262" grpId="0"/>
      <p:bldP spid="263" grpId="0"/>
      <p:bldP spid="264" grpId="0"/>
      <p:bldP spid="265" grpId="0"/>
      <p:bldP spid="266" grpId="0"/>
      <p:bldP spid="267" grpId="0"/>
      <p:bldP spid="268" grpId="0"/>
      <p:bldP spid="269" grpId="0"/>
      <p:bldP spid="270" grpId="0"/>
      <p:bldP spid="271" grpId="0"/>
      <p:bldP spid="272" grpId="0"/>
      <p:bldP spid="273" grpId="0"/>
      <p:bldP spid="274" grpId="0"/>
      <p:bldP spid="275" grpId="0"/>
      <p:bldP spid="276" grpId="0"/>
      <p:bldP spid="277" grpId="0"/>
      <p:bldP spid="278" grpId="0"/>
      <p:bldP spid="27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Using what you’ve noticed, have a go at questions 1 - 3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9586512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t="1808"/>
          <a:stretch/>
        </p:blipFill>
        <p:spPr>
          <a:xfrm>
            <a:off x="422627" y="406400"/>
            <a:ext cx="7562850" cy="505985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8983" y="4961538"/>
            <a:ext cx="777029" cy="777029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5881210" y="5165386"/>
            <a:ext cx="21423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think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106194" y="2991394"/>
            <a:ext cx="917383" cy="692332"/>
          </a:xfrm>
          <a:prstGeom prst="roundRect">
            <a:avLst/>
          </a:prstGeom>
          <a:ln w="38100">
            <a:solidFill>
              <a:srgbClr val="FF000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5" name="Rounded Rectangle 24"/>
          <p:cNvSpPr/>
          <p:nvPr/>
        </p:nvSpPr>
        <p:spPr>
          <a:xfrm>
            <a:off x="2729461" y="393337"/>
            <a:ext cx="1947042" cy="529286"/>
          </a:xfrm>
          <a:prstGeom prst="roundRect">
            <a:avLst/>
          </a:prstGeom>
          <a:ln w="38100">
            <a:solidFill>
              <a:srgbClr val="FF000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43553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4" grpId="0" animBg="1"/>
      <p:bldP spid="2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 rot="16200000">
            <a:off x="1974245" y="2092010"/>
            <a:ext cx="3170568" cy="126689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 rot="16200000">
            <a:off x="5024484" y="2638797"/>
            <a:ext cx="2076994" cy="12668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3198083" y="4390353"/>
            <a:ext cx="7228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B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5701536" y="4390353"/>
            <a:ext cx="7228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5701536" y="3010635"/>
            <a:ext cx="7228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24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6100354" y="1140174"/>
            <a:ext cx="0" cy="1093574"/>
          </a:xfrm>
          <a:prstGeom prst="line">
            <a:avLst/>
          </a:prstGeom>
          <a:ln w="38100"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6100354" y="1425351"/>
            <a:ext cx="7228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18</a:t>
            </a: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9309" y="4913573"/>
            <a:ext cx="777029" cy="777029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5701536" y="5117421"/>
            <a:ext cx="21423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xmlns="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737651" y="4956648"/>
                <a:ext cx="9997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latin typeface="Comic Sans MS" panose="030F0702030302020204" pitchFamily="66" charset="0"/>
                  </a:rPr>
                  <a:t>24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7651" y="4956648"/>
                <a:ext cx="999709" cy="523220"/>
              </a:xfrm>
              <a:prstGeom prst="rect">
                <a:avLst/>
              </a:prstGeom>
              <a:blipFill>
                <a:blip r:embed="rId6"/>
                <a:stretch>
                  <a:fillRect l="-11585" t="-11628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1606908" y="4963533"/>
            <a:ext cx="7228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18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xmlns="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198374" y="4956648"/>
                <a:ext cx="9997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42</a:t>
                </a:r>
              </a:p>
            </p:txBody>
          </p:sp>
        </mc:Choice>
        <mc:Fallback xmlns="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8374" y="4956648"/>
                <a:ext cx="999709" cy="523220"/>
              </a:xfrm>
              <a:prstGeom prst="rect">
                <a:avLst/>
              </a:prstGeom>
              <a:blipFill>
                <a:blip r:embed="rId7"/>
                <a:stretch>
                  <a:fillRect t="-11628" r="-10976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2377519" y="4956648"/>
            <a:ext cx="999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42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25019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7037E-7 L 0.07431 -0.36852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15" y="-18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5" grpId="0"/>
      <p:bldP spid="35" grpId="1"/>
      <p:bldP spid="36" grpId="0"/>
      <p:bldP spid="37" grpId="0"/>
      <p:bldP spid="38" grpId="0"/>
      <p:bldP spid="39" grpId="1"/>
      <p:bldP spid="39" grpId="2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t="1808"/>
          <a:stretch/>
        </p:blipFill>
        <p:spPr>
          <a:xfrm>
            <a:off x="422627" y="406400"/>
            <a:ext cx="7562850" cy="505985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8983" y="4961538"/>
            <a:ext cx="777029" cy="777029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5881210" y="5165386"/>
            <a:ext cx="21423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think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106194" y="2991394"/>
            <a:ext cx="917383" cy="692332"/>
          </a:xfrm>
          <a:prstGeom prst="roundRect">
            <a:avLst/>
          </a:prstGeom>
          <a:ln w="38100">
            <a:solidFill>
              <a:srgbClr val="FF000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5" name="Rounded Rectangle 24"/>
          <p:cNvSpPr/>
          <p:nvPr/>
        </p:nvSpPr>
        <p:spPr>
          <a:xfrm>
            <a:off x="2729461" y="393337"/>
            <a:ext cx="1947042" cy="529286"/>
          </a:xfrm>
          <a:prstGeom prst="roundRect">
            <a:avLst/>
          </a:prstGeom>
          <a:ln w="38100">
            <a:solidFill>
              <a:srgbClr val="FF0000"/>
            </a:solidFill>
            <a:headEnd type="arrow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68169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3"/>
          <a:srcRect t="82646"/>
          <a:stretch/>
        </p:blipFill>
        <p:spPr>
          <a:xfrm>
            <a:off x="422627" y="4572000"/>
            <a:ext cx="7562850" cy="894258"/>
          </a:xfrm>
          <a:prstGeom prst="rect">
            <a:avLst/>
          </a:prstGeom>
        </p:spPr>
      </p:pic>
      <p:sp>
        <p:nvSpPr>
          <p:cNvPr id="24" name="Rectangle 23"/>
          <p:cNvSpPr/>
          <p:nvPr/>
        </p:nvSpPr>
        <p:spPr>
          <a:xfrm rot="16200000">
            <a:off x="1974245" y="2092010"/>
            <a:ext cx="3170568" cy="126689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 rot="16200000">
            <a:off x="5024484" y="2638797"/>
            <a:ext cx="2076994" cy="12668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3198083" y="4390353"/>
            <a:ext cx="7228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B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5701536" y="4390353"/>
            <a:ext cx="7228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5701536" y="3010635"/>
            <a:ext cx="7228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24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6100354" y="1140174"/>
            <a:ext cx="0" cy="1093574"/>
          </a:xfrm>
          <a:prstGeom prst="line">
            <a:avLst/>
          </a:prstGeom>
          <a:ln w="38100"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6100354" y="1425351"/>
            <a:ext cx="7228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18</a:t>
            </a: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41282" y="2248750"/>
            <a:ext cx="777029" cy="777029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383509" y="2452598"/>
            <a:ext cx="21423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xmlns="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301414" y="2959582"/>
                <a:ext cx="9997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latin typeface="Comic Sans MS" panose="030F0702030302020204" pitchFamily="66" charset="0"/>
                  </a:rPr>
                  <a:t>42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1414" y="2959582"/>
                <a:ext cx="999709" cy="523220"/>
              </a:xfrm>
              <a:prstGeom prst="rect">
                <a:avLst/>
              </a:prstGeom>
              <a:blipFill>
                <a:blip r:embed="rId7"/>
                <a:stretch>
                  <a:fillRect l="-11585" t="-11628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1170671" y="2966467"/>
            <a:ext cx="7228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24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xmlns="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1762137" y="2959582"/>
                <a:ext cx="9997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66</a:t>
                </a:r>
              </a:p>
            </p:txBody>
          </p:sp>
        </mc:Choice>
        <mc:Fallback xmlns="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62137" y="2959582"/>
                <a:ext cx="999709" cy="523220"/>
              </a:xfrm>
              <a:prstGeom prst="rect">
                <a:avLst/>
              </a:prstGeom>
              <a:blipFill>
                <a:blip r:embed="rId8"/>
                <a:stretch>
                  <a:fillRect t="-11628" r="-11585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B44E6B0A-5D66-794E-AC76-3F54A01194FD}"/>
              </a:ext>
            </a:extLst>
          </p:cNvPr>
          <p:cNvSpPr txBox="1"/>
          <p:nvPr/>
        </p:nvSpPr>
        <p:spPr>
          <a:xfrm>
            <a:off x="3059672" y="2447146"/>
            <a:ext cx="9997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42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02215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2.96296E-6 L -2.22222E-6 0.06829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31" grpId="0"/>
      <p:bldP spid="32" grpId="0"/>
      <p:bldP spid="33" grpId="0"/>
      <p:bldP spid="35" grpId="0"/>
      <p:bldP spid="35" grpId="1"/>
      <p:bldP spid="36" grpId="0"/>
      <p:bldP spid="36" grpId="1"/>
      <p:bldP spid="37" grpId="0"/>
      <p:bldP spid="37" grpId="1"/>
      <p:bldP spid="38" grpId="0"/>
      <p:bldP spid="38" grpId="1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2926080" y="1140175"/>
            <a:ext cx="3770350" cy="3170568"/>
            <a:chOff x="2926080" y="1140175"/>
            <a:chExt cx="3770350" cy="3170568"/>
          </a:xfrm>
        </p:grpSpPr>
        <p:sp>
          <p:nvSpPr>
            <p:cNvPr id="24" name="Rectangle 23"/>
            <p:cNvSpPr/>
            <p:nvPr/>
          </p:nvSpPr>
          <p:spPr>
            <a:xfrm rot="16200000">
              <a:off x="1974245" y="2092010"/>
              <a:ext cx="3170568" cy="1266898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 w="381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Rectangle 24"/>
            <p:cNvSpPr/>
            <p:nvPr/>
          </p:nvSpPr>
          <p:spPr>
            <a:xfrm rot="16200000">
              <a:off x="5024484" y="2638797"/>
              <a:ext cx="2076994" cy="1266898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381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4139800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22222E-6 L -0.20607 0.1150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12" y="5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 rot="5400000">
            <a:off x="1040904" y="1936978"/>
            <a:ext cx="3770350" cy="3170568"/>
            <a:chOff x="2926080" y="1140175"/>
            <a:chExt cx="3770350" cy="3170568"/>
          </a:xfrm>
        </p:grpSpPr>
        <p:sp>
          <p:nvSpPr>
            <p:cNvPr id="20" name="Rectangle 19"/>
            <p:cNvSpPr/>
            <p:nvPr/>
          </p:nvSpPr>
          <p:spPr>
            <a:xfrm rot="16200000">
              <a:off x="1974245" y="2092010"/>
              <a:ext cx="3170568" cy="1266898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 w="381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Rectangle 20"/>
            <p:cNvSpPr/>
            <p:nvPr/>
          </p:nvSpPr>
          <p:spPr>
            <a:xfrm rot="16200000">
              <a:off x="5024484" y="2638797"/>
              <a:ext cx="2076994" cy="1266898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381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3819564" y="4060694"/>
            <a:ext cx="329213" cy="142658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19900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60946513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5|5.4|4.8|3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3.2|6.8|9|7.7|6.7|4.4|14.8|13.7|10.7|4.7|10.1|6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.9|5.4|22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12.1|5.3|14.5|11|3.1|4.2|4.2|5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|8.1|0.5|2.3|5.5|5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 w="38100">
          <a:headEnd type="arrow" w="med" len="med"/>
          <a:tailEnd type="none" w="med" len="med"/>
        </a:ln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microsoft.com/office/infopath/2007/PartnerControls"/>
    <ds:schemaRef ds:uri="http://purl.org/dc/terms/"/>
    <ds:schemaRef ds:uri="http://schemas.microsoft.com/office/2006/metadata/properties"/>
    <ds:schemaRef ds:uri="http://purl.org/dc/dcmitype/"/>
    <ds:schemaRef ds:uri="522d4c35-b548-4432-90ae-af4376e1c4b4"/>
    <ds:schemaRef ds:uri="http://purl.org/dc/elements/1.1/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14642</TotalTime>
  <Words>94</Words>
  <Application>Microsoft Office PowerPoint</Application>
  <PresentationFormat>On-screen Show (4:3)</PresentationFormat>
  <Paragraphs>48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6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Title slide</vt:lpstr>
      <vt:lpstr>Get ready title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Using what you’ve noticed, have a go at questions 1 - 3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278</cp:revision>
  <dcterms:created xsi:type="dcterms:W3CDTF">2019-07-05T11:02:13Z</dcterms:created>
  <dcterms:modified xsi:type="dcterms:W3CDTF">2021-04-15T11:48:31Z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