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  <p:sldMasterId id="2147483679" r:id="rId5"/>
    <p:sldMasterId id="2147483682" r:id="rId6"/>
  </p:sldMasterIdLst>
  <p:notesMasterIdLst>
    <p:notesMasterId r:id="rId16"/>
  </p:notesMasterIdLst>
  <p:sldIdLst>
    <p:sldId id="275" r:id="rId7"/>
    <p:sldId id="300" r:id="rId8"/>
    <p:sldId id="306" r:id="rId9"/>
    <p:sldId id="304" r:id="rId10"/>
    <p:sldId id="309" r:id="rId11"/>
    <p:sldId id="308" r:id="rId12"/>
    <p:sldId id="315" r:id="rId13"/>
    <p:sldId id="324" r:id="rId14"/>
    <p:sldId id="325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pos="417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78"/>
      </p:cViewPr>
      <p:guideLst>
        <p:guide orient="horz" pos="2296"/>
        <p:guide pos="417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227DA-F7B4-4B91-862F-5E69E0002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FC388E-CACB-4F50-800A-99ECEA5A3F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CFD73-6023-4875-96AD-09924E7F3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FB393-7E01-4C46-B8AB-83699246D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882039-BC3D-495A-BEB4-B3FEE5B6C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88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150.png"/><Relationship Id="rId5" Type="http://schemas.openxmlformats.org/officeDocument/2006/relationships/image" Target="../media/image140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5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5" Type="http://schemas.openxmlformats.org/officeDocument/2006/relationships/image" Target="../media/image210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8" Type="http://schemas.openxmlformats.org/officeDocument/2006/relationships/image" Target="../media/image57.png"/><Relationship Id="rId21" Type="http://schemas.openxmlformats.org/officeDocument/2006/relationships/image" Target="../media/image60.png"/><Relationship Id="rId7" Type="http://schemas.openxmlformats.org/officeDocument/2006/relationships/image" Target="../media/image9.png"/><Relationship Id="rId12" Type="http://schemas.openxmlformats.org/officeDocument/2006/relationships/image" Target="../media/image52.png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55.png"/><Relationship Id="rId20" Type="http://schemas.openxmlformats.org/officeDocument/2006/relationships/image" Target="../media/image59.png"/><Relationship Id="rId1" Type="http://schemas.openxmlformats.org/officeDocument/2006/relationships/tags" Target="../tags/tag7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4.png"/><Relationship Id="rId10" Type="http://schemas.openxmlformats.org/officeDocument/2006/relationships/image" Target="../media/image50.png"/><Relationship Id="rId19" Type="http://schemas.openxmlformats.org/officeDocument/2006/relationships/image" Target="../media/image58.png"/><Relationship Id="rId9" Type="http://schemas.openxmlformats.org/officeDocument/2006/relationships/image" Target="../media/image49.png"/><Relationship Id="rId14" Type="http://schemas.openxmlformats.org/officeDocument/2006/relationships/image" Target="../media/image5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C539E4A-5C4D-4638-9A8A-CE68602BAE6D}"/>
              </a:ext>
            </a:extLst>
          </p:cNvPr>
          <p:cNvSpPr txBox="1">
            <a:spLocks/>
          </p:cNvSpPr>
          <p:nvPr/>
        </p:nvSpPr>
        <p:spPr>
          <a:xfrm>
            <a:off x="168966" y="1051935"/>
            <a:ext cx="5293723" cy="1156063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dirty="0">
                <a:solidFill>
                  <a:schemeClr val="bg1"/>
                </a:solidFill>
                <a:latin typeface="Twinkl Precursive" panose="02000000000000000000" pitchFamily="2" charset="0"/>
              </a:rPr>
              <a:t>5/2/2021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EFF4ED1-DA39-4A64-A93B-B193895DF43C}"/>
              </a:ext>
            </a:extLst>
          </p:cNvPr>
          <p:cNvSpPr/>
          <p:nvPr/>
        </p:nvSpPr>
        <p:spPr>
          <a:xfrm>
            <a:off x="156367" y="2898085"/>
            <a:ext cx="883126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Comic Sans MS" panose="030F0702030302020204" pitchFamily="66" charset="0"/>
              </a:rPr>
              <a:t>LO: Make equal groups – by sharing and grouping</a:t>
            </a:r>
          </a:p>
        </p:txBody>
      </p:sp>
    </p:spTree>
    <p:extLst>
      <p:ext uri="{BB962C8B-B14F-4D97-AF65-F5344CB8AC3E}">
        <p14:creationId xmlns:p14="http://schemas.microsoft.com/office/powerpoint/2010/main" val="2177629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78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0010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5438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0867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56295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61724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0033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462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890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6319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1747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574997" y="2098392"/>
            <a:ext cx="1703780" cy="166786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470365" y="2098392"/>
            <a:ext cx="1703780" cy="166786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1965" y="1373405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845575" y="268694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575" y="2686942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7065" t="-13542" r="-5163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031966" y="3906464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Grouping</a:t>
            </a:r>
          </a:p>
        </p:txBody>
      </p:sp>
      <p:sp>
        <p:nvSpPr>
          <p:cNvPr id="20" name="Oval 19"/>
          <p:cNvSpPr/>
          <p:nvPr/>
        </p:nvSpPr>
        <p:spPr>
          <a:xfrm>
            <a:off x="19428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4856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0285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5713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1142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451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4880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308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5737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1165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1868118" y="4585655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241200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296204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3513187" y="4573109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4056037" y="4585655"/>
            <a:ext cx="548377" cy="12729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845574" y="485685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574" y="4856852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7065" t="-13542" r="-5163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926 L -0.22396 0.254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1224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09705 0.2886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1" y="1442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11111E-6 -4.44444E-6 L -0.28125 0.26019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3" y="13009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88889E-6 -4.44444E-6 L -0.10921 0.30973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15486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11111E-6 -4.44444E-6 L -0.49288 0.32686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343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66667E-6 -1.48148E-6 L 0.0217 0.17176 " pathEditMode="relative" rAng="0" ptsTypes="AA">
                                      <p:cBhvr>
                                        <p:cTn id="9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8588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-1.48148E-6 L -0.03472 0.28866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" y="14421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66667E-6 -1.48148E-6 L -0.32031 0.28866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14421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3.33333E-6 -1.48148E-6 L -0.20764 0.27871 " pathEditMode="relative" rAng="0" ptsTypes="AA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13935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1.66667E-6 -1.48148E-6 L -0.37986 0.26273 " pathEditMode="relative" rAng="0" ptsTypes="AA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/>
      <p:bldP spid="17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771" y="436985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783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0010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54387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086725" y="56170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0033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4622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89076" y="111568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615056" y="2086346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093502" y="2086346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1965" y="1373405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38895" y="2442933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895" y="2442933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031966" y="3906464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Grouping</a:t>
            </a:r>
          </a:p>
        </p:txBody>
      </p:sp>
      <p:sp>
        <p:nvSpPr>
          <p:cNvPr id="20" name="Oval 19"/>
          <p:cNvSpPr/>
          <p:nvPr/>
        </p:nvSpPr>
        <p:spPr>
          <a:xfrm>
            <a:off x="19428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48567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028526" y="4718166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451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48802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30877" y="5272148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1793872" y="4650970"/>
            <a:ext cx="1815608" cy="563585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138895" y="485685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895" y="4856852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Oval 35"/>
          <p:cNvSpPr/>
          <p:nvPr/>
        </p:nvSpPr>
        <p:spPr>
          <a:xfrm>
            <a:off x="4582668" y="2116982"/>
            <a:ext cx="1336766" cy="129795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793872" y="5218955"/>
            <a:ext cx="1815608" cy="563585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21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22396 0.2451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12245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12205 0.2467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12338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-0.02326 0.2544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12708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19722 0.2349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61" y="11736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08264 0.2270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11343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15382 0.2384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91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4" grpId="0" animBg="1"/>
      <p:bldP spid="15" grpId="0" animBg="1"/>
      <p:bldP spid="16" grpId="0"/>
      <p:bldP spid="17" grpId="0"/>
      <p:bldP spid="19" grpId="0"/>
      <p:bldP spid="20" grpId="0" animBg="1"/>
      <p:bldP spid="21" grpId="0" animBg="1"/>
      <p:bldP spid="22" grpId="0" animBg="1"/>
      <p:bldP spid="25" grpId="0" animBg="1"/>
      <p:bldP spid="26" grpId="0" animBg="1"/>
      <p:bldP spid="27" grpId="0" animBg="1"/>
      <p:bldP spid="30" grpId="0" animBg="1"/>
      <p:bldP spid="37" grpId="0"/>
      <p:bldP spid="36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3668" y="1090879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73212" y="3193756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212" y="3193756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706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761661" y="1081016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542179" y="3196408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2179" y="3196408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903" y="1809842"/>
            <a:ext cx="3466409" cy="1243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8374" y="1734040"/>
            <a:ext cx="2017271" cy="131963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2466556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49234" y="4278199"/>
            <a:ext cx="26169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groups we are sharing between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6515570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298546" y="4254811"/>
            <a:ext cx="26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in each group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blipFill>
                <a:blip r:embed="rId9"/>
                <a:stretch>
                  <a:fillRect l="-9783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4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93668" y="1090879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71569" y="3199231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1569" y="3199231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761661" y="1081016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537168" y="3192185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7168" y="3192185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903" y="1809842"/>
            <a:ext cx="3466409" cy="1243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8374" y="1734040"/>
            <a:ext cx="2017271" cy="1319631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3270761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49234" y="4278199"/>
            <a:ext cx="2616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are in each group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7341270" y="3700923"/>
            <a:ext cx="0" cy="5772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298546" y="4254811"/>
            <a:ext cx="26169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groups we can make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1725" y="295135"/>
                <a:ext cx="2246811" cy="707886"/>
              </a:xfrm>
              <a:prstGeom prst="rect">
                <a:avLst/>
              </a:prstGeom>
              <a:blipFill>
                <a:blip r:embed="rId9"/>
                <a:stretch>
                  <a:fillRect l="-9783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808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5"/>
                <a:stretch>
                  <a:fillRect l="-3574" t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93" y="2608527"/>
            <a:ext cx="1405916" cy="1695926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281505" y="4084347"/>
            <a:ext cx="64947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684335" y="4160192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	0		2		4		6		8		10		12		14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505" y="2608527"/>
            <a:ext cx="1405916" cy="16959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517" y="2608527"/>
            <a:ext cx="1405916" cy="16959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535" y="2608527"/>
            <a:ext cx="1405916" cy="1695926"/>
          </a:xfrm>
          <a:prstGeom prst="rect">
            <a:avLst/>
          </a:prstGeom>
        </p:spPr>
      </p:pic>
      <p:sp>
        <p:nvSpPr>
          <p:cNvPr id="13" name="Arc 12"/>
          <p:cNvSpPr/>
          <p:nvPr/>
        </p:nvSpPr>
        <p:spPr>
          <a:xfrm>
            <a:off x="1303449" y="362707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Arc 13"/>
          <p:cNvSpPr/>
          <p:nvPr/>
        </p:nvSpPr>
        <p:spPr>
          <a:xfrm>
            <a:off x="2211659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Arc 14"/>
          <p:cNvSpPr/>
          <p:nvPr/>
        </p:nvSpPr>
        <p:spPr>
          <a:xfrm>
            <a:off x="3119869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Arc 15"/>
          <p:cNvSpPr/>
          <p:nvPr/>
        </p:nvSpPr>
        <p:spPr>
          <a:xfrm>
            <a:off x="4028079" y="3620729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35290" y="497429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omic Sans MS" panose="030F0702030302020204" pitchFamily="66" charset="0"/>
              </a:rPr>
              <a:t>jumps of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omic Sans MS" panose="030F0702030302020204" pitchFamily="66" charset="0"/>
              </a:rPr>
              <a:t>are equal to 8</a:t>
            </a:r>
          </a:p>
        </p:txBody>
      </p:sp>
      <p:sp>
        <p:nvSpPr>
          <p:cNvPr id="2" name="Rectangle 1"/>
          <p:cNvSpPr/>
          <p:nvPr/>
        </p:nvSpPr>
        <p:spPr>
          <a:xfrm>
            <a:off x="3202813" y="586199"/>
            <a:ext cx="5597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  <a:endParaRPr lang="en-GB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450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2795 -0.04005 C 0.03368 -0.04908 0.04288 -0.05394 0.05174 -0.05394 C 0.06285 -0.05394 0.07135 -0.04908 0.07708 -0.04005 L 0.10642 4.81481E-6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270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02796 -0.05834 C 0.03386 -0.07107 0.04289 -0.07801 0.05191 -0.07801 C 0.06285 -0.07801 0.07118 -0.07107 0.07709 -0.05834 L 0.10625 4.81481E-6 " pathEditMode="relative" rAng="0" ptsTypes="AAAA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391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4.81481E-6 L 0.0276 -0.05834 C 0.03316 -0.07107 0.04167 -0.07801 0.05017 -0.07801 C 0.06042 -0.07801 0.0684 -0.07107 0.07396 -0.05834 L 0.10156 4.81481E-6 " pathEditMode="relative" rAng="0" ptsTypes="AAAAA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4.81481E-6 L 0.02761 -0.05834 C 0.03316 -0.07107 0.04167 -0.07801 0.05018 -0.07801 C 0.06042 -0.07801 0.06841 -0.07107 0.07396 -0.05834 L 0.10157 4.81481E-6 " pathEditMode="relative" rAng="0" ptsTypes="AAAAA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  <p:bldP spid="14" grpId="0" animBg="1"/>
      <p:bldP spid="15" grpId="0" animBg="1"/>
      <p:bldP spid="16" grpId="0" animBg="1"/>
      <p:bldP spid="17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29" y="2752601"/>
            <a:ext cx="1405916" cy="1695926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258441" y="4228421"/>
            <a:ext cx="649474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661271" y="4304266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	</a:t>
            </a:r>
            <a:r>
              <a:rPr lang="en-GB" sz="2800" dirty="0">
                <a:latin typeface="Comic Sans MS" panose="030F0702030302020204" pitchFamily="66" charset="0"/>
              </a:rPr>
              <a:t>0		5		10		15		20	     25    30		35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441" y="2752601"/>
            <a:ext cx="1405916" cy="16959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453" y="2752601"/>
            <a:ext cx="1405916" cy="1695926"/>
          </a:xfrm>
          <a:prstGeom prst="rect">
            <a:avLst/>
          </a:prstGeom>
        </p:spPr>
      </p:pic>
      <p:sp>
        <p:nvSpPr>
          <p:cNvPr id="28" name="Arc 27"/>
          <p:cNvSpPr/>
          <p:nvPr/>
        </p:nvSpPr>
        <p:spPr>
          <a:xfrm>
            <a:off x="1280385" y="377115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Arc 28"/>
          <p:cNvSpPr/>
          <p:nvPr/>
        </p:nvSpPr>
        <p:spPr>
          <a:xfrm>
            <a:off x="2188595" y="376480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Arc 29"/>
          <p:cNvSpPr/>
          <p:nvPr/>
        </p:nvSpPr>
        <p:spPr>
          <a:xfrm>
            <a:off x="3096805" y="3764803"/>
            <a:ext cx="898074" cy="825500"/>
          </a:xfrm>
          <a:prstGeom prst="arc">
            <a:avLst>
              <a:gd name="adj1" fmla="val 10763920"/>
              <a:gd name="adj2" fmla="val 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8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505" y="556357"/>
                <a:ext cx="7848055" cy="1261884"/>
              </a:xfrm>
              <a:prstGeom prst="rect">
                <a:avLst/>
              </a:prstGeom>
              <a:blipFill>
                <a:blip r:embed="rId6"/>
                <a:stretch>
                  <a:fillRect l="-3574" t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Rectangle 37"/>
          <p:cNvSpPr/>
          <p:nvPr/>
        </p:nvSpPr>
        <p:spPr>
          <a:xfrm>
            <a:off x="3442568" y="556357"/>
            <a:ext cx="5597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  <a:endParaRPr lang="en-GB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58888" y="5174691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omic Sans MS" panose="030F0702030302020204" pitchFamily="66" charset="0"/>
              </a:rPr>
              <a:t>jumps of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omic Sans MS" panose="030F0702030302020204" pitchFamily="66" charset="0"/>
              </a:rPr>
              <a:t>are equal to 15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5811" y="602066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378655" y="799508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83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2796 -0.04005 C 0.03369 -0.04907 0.04289 -0.05394 0.05174 -0.05394 C 0.06285 -0.05394 0.07136 -0.04907 0.07709 -0.04005 L 0.10643 0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270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 L 0.02795 -0.05833 C 0.03385 -0.07106 0.04288 -0.07801 0.05191 -0.07801 C 0.06285 -0.07801 0.07118 -0.07106 0.07708 -0.05833 L 0.10625 0 " pathEditMode="relative" rAng="0" ptsTypes="AAAAA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-391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 L 0.0276 -0.05833 C 0.03316 -0.07106 0.04166 -0.07801 0.05017 -0.07801 C 0.06041 -0.07801 0.0684 -0.07106 0.07396 -0.05833 L 0.10156 0 " pathEditMode="relative" rAng="0" ptsTypes="AAAAA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39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8" grpId="0"/>
      <p:bldP spid="39" grpId="0"/>
      <p:bldP spid="41" grpId="0"/>
      <p:bldP spid="4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2013934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1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2013934"/>
                <a:ext cx="2554928" cy="584775"/>
              </a:xfrm>
              <a:prstGeom prst="rect">
                <a:avLst/>
              </a:prstGeom>
              <a:blipFill>
                <a:blip r:embed="rId5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2015383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30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2015383"/>
                <a:ext cx="2554928" cy="584775"/>
              </a:xfrm>
              <a:prstGeom prst="rect">
                <a:avLst/>
              </a:prstGeom>
              <a:blipFill>
                <a:blip r:embed="rId6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797" y="221074"/>
            <a:ext cx="1957218" cy="1822237"/>
          </a:xfrm>
          <a:prstGeom prst="rect">
            <a:avLst/>
          </a:prstGeom>
        </p:spPr>
      </p:pic>
      <p:pic>
        <p:nvPicPr>
          <p:cNvPr id="50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371" y="76148"/>
            <a:ext cx="1957218" cy="182223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D138418C-9FFF-3E46-88F0-D477D10D03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391" y="333327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2587976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2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2587976"/>
                <a:ext cx="2554928" cy="584775"/>
              </a:xfrm>
              <a:prstGeom prst="rect">
                <a:avLst/>
              </a:prstGeom>
              <a:blipFill>
                <a:blip r:embed="rId9"/>
                <a:stretch>
                  <a:fillRect l="-6205" t="-13684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260323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15</a:t>
                </a: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2603237"/>
                <a:ext cx="2554928" cy="584775"/>
              </a:xfrm>
              <a:prstGeom prst="rect">
                <a:avLst/>
              </a:prstGeom>
              <a:blipFill>
                <a:blip r:embed="rId10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85929" y="3215129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3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929" y="3215129"/>
                <a:ext cx="2554928" cy="584775"/>
              </a:xfrm>
              <a:prstGeom prst="rect">
                <a:avLst/>
              </a:prstGeom>
              <a:blipFill>
                <a:blip r:embed="rId11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6756" y="3215129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6756" y="3215129"/>
                <a:ext cx="2554928" cy="584775"/>
              </a:xfrm>
              <a:prstGeom prst="rect">
                <a:avLst/>
              </a:prstGeom>
              <a:blipFill>
                <a:blip r:embed="rId12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1694418" y="3827496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4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418" y="3827496"/>
                <a:ext cx="2554928" cy="584775"/>
              </a:xfrm>
              <a:prstGeom prst="rect">
                <a:avLst/>
              </a:prstGeom>
              <a:blipFill>
                <a:blip r:embed="rId14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2922983" y="3842401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983" y="3842401"/>
                <a:ext cx="2554928" cy="58477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67911" y="203300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5</a:t>
                </a: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7911" y="2033007"/>
                <a:ext cx="2554928" cy="584775"/>
              </a:xfrm>
              <a:prstGeom prst="rect">
                <a:avLst/>
              </a:prstGeom>
              <a:blipFill>
                <a:blip r:embed="rId16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70997" y="2606444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6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0997" y="2606444"/>
                <a:ext cx="2554928" cy="584775"/>
              </a:xfrm>
              <a:prstGeom prst="rect">
                <a:avLst/>
              </a:prstGeom>
              <a:blipFill>
                <a:blip r:embed="rId17"/>
                <a:stretch>
                  <a:fillRect l="-5967" t="-13684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2607842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2607842"/>
                <a:ext cx="2554928" cy="584775"/>
              </a:xfrm>
              <a:prstGeom prst="rect">
                <a:avLst/>
              </a:prstGeom>
              <a:blipFill>
                <a:blip r:embed="rId18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2048121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2048121"/>
                <a:ext cx="2554928" cy="584775"/>
              </a:xfrm>
              <a:prstGeom prst="rect">
                <a:avLst/>
              </a:prstGeom>
              <a:blipFill>
                <a:blip r:embed="rId19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/>
              <p:nvPr/>
            </p:nvSpPr>
            <p:spPr>
              <a:xfrm>
                <a:off x="4874770" y="319261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320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3200" b="0" i="0" smtClean="0">
                        <a:latin typeface="Comic Sans MS" panose="030F0702030302020204" pitchFamily="66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7</a:t>
                </a: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25B1F9AA-71EA-7D42-86A7-05EE6EBEF0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770" y="3192617"/>
                <a:ext cx="2554928" cy="584775"/>
              </a:xfrm>
              <a:prstGeom prst="rect">
                <a:avLst/>
              </a:prstGeom>
              <a:blipFill>
                <a:blip r:embed="rId20"/>
                <a:stretch>
                  <a:fillRect l="-6205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/>
              <p:nvPr/>
            </p:nvSpPr>
            <p:spPr>
              <a:xfrm>
                <a:off x="6221751" y="3220507"/>
                <a:ext cx="2554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18A6F778-A4D0-604F-A154-73B04EFDE3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1751" y="3220507"/>
                <a:ext cx="2554928" cy="584775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Cross 65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466112" y="3861613"/>
            <a:ext cx="477709" cy="470264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3362214" y="205777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3362214" y="2638988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9" name="Rounded Rectangle 68"/>
          <p:cNvSpPr/>
          <p:nvPr/>
        </p:nvSpPr>
        <p:spPr>
          <a:xfrm>
            <a:off x="3362214" y="322884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3369801" y="389382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6660915" y="2100324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6659343" y="2679112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3" name="Cross 7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739124" y="3273343"/>
            <a:ext cx="477709" cy="470264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6648885" y="3285577"/>
            <a:ext cx="616420" cy="48275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1378039" y="2572925"/>
            <a:ext cx="2924576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1488488" y="3176451"/>
            <a:ext cx="3136478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1235352" y="3791405"/>
            <a:ext cx="2914367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993186" y="1990608"/>
            <a:ext cx="2853650" cy="59498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4730472" y="2608353"/>
            <a:ext cx="2957927" cy="71265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4802639" y="3265491"/>
            <a:ext cx="2897210" cy="59882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1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566" y="264606"/>
            <a:ext cx="1957218" cy="18222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138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31C318-632E-4D27-BF5B-4102A8C3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3CE6932-64CE-4315-8ABC-F0CD2EF99123}"/>
              </a:ext>
            </a:extLst>
          </p:cNvPr>
          <p:cNvSpPr/>
          <p:nvPr/>
        </p:nvSpPr>
        <p:spPr>
          <a:xfrm>
            <a:off x="2231453" y="27319"/>
            <a:ext cx="46810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Your task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3438B1-FDC4-4EE6-96DA-FF936EA462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04" t="24029" r="20724" b="7403"/>
          <a:stretch/>
        </p:blipFill>
        <p:spPr>
          <a:xfrm>
            <a:off x="485677" y="796760"/>
            <a:ext cx="4681091" cy="396630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69E2DBD-22E5-41C2-92C7-B5E4C381D504}"/>
              </a:ext>
            </a:extLst>
          </p:cNvPr>
          <p:cNvSpPr/>
          <p:nvPr/>
        </p:nvSpPr>
        <p:spPr>
          <a:xfrm>
            <a:off x="5652444" y="1298928"/>
            <a:ext cx="32196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Use counters and your knowledge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of sharing and grouping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to work out these problems.</a:t>
            </a:r>
            <a:endParaRPr lang="en-GB" sz="2000" dirty="0">
              <a:solidFill>
                <a:schemeClr val="bg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D61C673-1B02-4012-83D6-BA3349446023}"/>
              </a:ext>
            </a:extLst>
          </p:cNvPr>
          <p:cNvSpPr/>
          <p:nvPr/>
        </p:nvSpPr>
        <p:spPr>
          <a:xfrm>
            <a:off x="5738975" y="3165660"/>
            <a:ext cx="3219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Think about how many items there are altogether then how many groups you need.</a:t>
            </a:r>
            <a:endParaRPr lang="en-GB" sz="2000" dirty="0">
              <a:solidFill>
                <a:schemeClr val="bg1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43818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4.1|8.8|1.2|2.9|5.7|10.5|1.6|5.8|1.5|1.3|1|0.9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7.6|0.4|3|1.8|1.2|1.2|1.7|4.2|2.7|1.4|2.8|7|11.8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0.8|1.7|5.5|5.9|1.8|7.1|5.7|8.8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2.8|5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3.5|2.1|2.2|2.2|3.4|6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7.4|1|1.9|2.1|2.3|5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8.7|14.3|11.5|2.3|0.8|0.8|0.7|3.1|30|1.4|10|5.9|2.1|12.1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schemas.openxmlformats.org/package/2006/metadata/core-properties"/>
    <ds:schemaRef ds:uri="http://purl.org/dc/elements/1.1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DC7224F-BA2A-43CC-8D5C-9FDC4DB000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13769</TotalTime>
  <Words>235</Words>
  <Application>Microsoft Office PowerPoint</Application>
  <PresentationFormat>On-screen Show (4:3)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Comic Sans MS</vt:lpstr>
      <vt:lpstr>Twinkl Precursive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 Coles BTP</cp:lastModifiedBy>
  <cp:revision>245</cp:revision>
  <dcterms:created xsi:type="dcterms:W3CDTF">2019-07-05T11:02:13Z</dcterms:created>
  <dcterms:modified xsi:type="dcterms:W3CDTF">2021-01-30T19:28:47Z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