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2"/>
  </p:notesMasterIdLst>
  <p:sldIdLst>
    <p:sldId id="296" r:id="rId11"/>
    <p:sldId id="297" r:id="rId12"/>
    <p:sldId id="298" r:id="rId13"/>
    <p:sldId id="319" r:id="rId14"/>
    <p:sldId id="299" r:id="rId15"/>
    <p:sldId id="300" r:id="rId16"/>
    <p:sldId id="307" r:id="rId17"/>
    <p:sldId id="308" r:id="rId18"/>
    <p:sldId id="306" r:id="rId19"/>
    <p:sldId id="309" r:id="rId20"/>
    <p:sldId id="301" r:id="rId21"/>
    <p:sldId id="304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317" r:id="rId30"/>
    <p:sldId id="318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83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188" y="60"/>
      </p:cViewPr>
      <p:guideLst>
        <p:guide orient="horz" pos="2160"/>
        <p:guide pos="48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9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commentAuthors" Target="commentAuthors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573E8A3-C48A-4DC3-9ABB-947A72446BC6}"/>
    <pc:docChg chg="custSel modSld">
      <pc:chgData name="James Clegg" userId="c6df1435-7a36-4b38-be4d-16e68e91152f" providerId="ADAL" clId="{4573E8A3-C48A-4DC3-9ABB-947A72446BC6}" dt="2020-11-30T11:25:21.955" v="18"/>
      <pc:docMkLst>
        <pc:docMk/>
      </pc:docMkLst>
      <pc:sldChg chg="modTransition">
        <pc:chgData name="James Clegg" userId="c6df1435-7a36-4b38-be4d-16e68e91152f" providerId="ADAL" clId="{4573E8A3-C48A-4DC3-9ABB-947A72446BC6}" dt="2020-11-30T11:25:21.955" v="18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4573E8A3-C48A-4DC3-9ABB-947A72446BC6}" dt="2020-11-30T11:25:21.955" v="18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4128357408" sldId="298"/>
        </pc:sldMkLst>
        <pc:picChg chg="del">
          <ac:chgData name="James Clegg" userId="c6df1435-7a36-4b38-be4d-16e68e91152f" providerId="ADAL" clId="{4573E8A3-C48A-4DC3-9ABB-947A72446BC6}" dt="2020-11-30T11:24:24.847" v="0" actId="478"/>
          <ac:picMkLst>
            <pc:docMk/>
            <pc:sldMk cId="4128357408" sldId="298"/>
            <ac:picMk id="14" creationId="{00000000-0000-0000-0000-000000000000}"/>
          </ac:picMkLst>
        </pc:picChg>
      </pc:sldChg>
      <pc:sldChg chg="modTransition">
        <pc:chgData name="James Clegg" userId="c6df1435-7a36-4b38-be4d-16e68e91152f" providerId="ADAL" clId="{4573E8A3-C48A-4DC3-9ABB-947A72446BC6}" dt="2020-11-30T11:25:21.955" v="18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3939627984" sldId="300"/>
        </pc:sldMkLst>
        <pc:picChg chg="del">
          <ac:chgData name="James Clegg" userId="c6df1435-7a36-4b38-be4d-16e68e91152f" providerId="ADAL" clId="{4573E8A3-C48A-4DC3-9ABB-947A72446BC6}" dt="2020-11-30T11:24:30.528" v="2" actId="478"/>
          <ac:picMkLst>
            <pc:docMk/>
            <pc:sldMk cId="3939627984" sldId="300"/>
            <ac:picMk id="9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3782242679" sldId="301"/>
        </pc:sldMkLst>
        <pc:picChg chg="del">
          <ac:chgData name="James Clegg" userId="c6df1435-7a36-4b38-be4d-16e68e91152f" providerId="ADAL" clId="{4573E8A3-C48A-4DC3-9ABB-947A72446BC6}" dt="2020-11-30T11:24:44.734" v="7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3195527484" sldId="304"/>
        </pc:sldMkLst>
        <pc:picChg chg="del">
          <ac:chgData name="James Clegg" userId="c6df1435-7a36-4b38-be4d-16e68e91152f" providerId="ADAL" clId="{4573E8A3-C48A-4DC3-9ABB-947A72446BC6}" dt="2020-11-30T11:24:47.205" v="8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1340740184" sldId="306"/>
        </pc:sldMkLst>
        <pc:picChg chg="del">
          <ac:chgData name="James Clegg" userId="c6df1435-7a36-4b38-be4d-16e68e91152f" providerId="ADAL" clId="{4573E8A3-C48A-4DC3-9ABB-947A72446BC6}" dt="2020-11-30T11:24:39.198" v="5" actId="478"/>
          <ac:picMkLst>
            <pc:docMk/>
            <pc:sldMk cId="1340740184" sldId="306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1473403421" sldId="307"/>
        </pc:sldMkLst>
        <pc:picChg chg="del">
          <ac:chgData name="James Clegg" userId="c6df1435-7a36-4b38-be4d-16e68e91152f" providerId="ADAL" clId="{4573E8A3-C48A-4DC3-9ABB-947A72446BC6}" dt="2020-11-30T11:24:33.335" v="3" actId="478"/>
          <ac:picMkLst>
            <pc:docMk/>
            <pc:sldMk cId="1473403421" sldId="307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3178640635" sldId="308"/>
        </pc:sldMkLst>
        <pc:picChg chg="del">
          <ac:chgData name="James Clegg" userId="c6df1435-7a36-4b38-be4d-16e68e91152f" providerId="ADAL" clId="{4573E8A3-C48A-4DC3-9ABB-947A72446BC6}" dt="2020-11-30T11:24:36.611" v="4" actId="478"/>
          <ac:picMkLst>
            <pc:docMk/>
            <pc:sldMk cId="3178640635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374365957" sldId="309"/>
        </pc:sldMkLst>
        <pc:picChg chg="del">
          <ac:chgData name="James Clegg" userId="c6df1435-7a36-4b38-be4d-16e68e91152f" providerId="ADAL" clId="{4573E8A3-C48A-4DC3-9ABB-947A72446BC6}" dt="2020-11-30T11:24:42.091" v="6" actId="478"/>
          <ac:picMkLst>
            <pc:docMk/>
            <pc:sldMk cId="374365957" sldId="309"/>
            <ac:picMk id="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557587263" sldId="310"/>
        </pc:sldMkLst>
        <pc:picChg chg="del">
          <ac:chgData name="James Clegg" userId="c6df1435-7a36-4b38-be4d-16e68e91152f" providerId="ADAL" clId="{4573E8A3-C48A-4DC3-9ABB-947A72446BC6}" dt="2020-11-30T11:24:50.245" v="9" actId="478"/>
          <ac:picMkLst>
            <pc:docMk/>
            <pc:sldMk cId="557587263" sldId="31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1100723472" sldId="311"/>
        </pc:sldMkLst>
        <pc:picChg chg="del">
          <ac:chgData name="James Clegg" userId="c6df1435-7a36-4b38-be4d-16e68e91152f" providerId="ADAL" clId="{4573E8A3-C48A-4DC3-9ABB-947A72446BC6}" dt="2020-11-30T11:24:54.081" v="10" actId="478"/>
          <ac:picMkLst>
            <pc:docMk/>
            <pc:sldMk cId="1100723472" sldId="31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3412452128" sldId="312"/>
        </pc:sldMkLst>
        <pc:picChg chg="del">
          <ac:chgData name="James Clegg" userId="c6df1435-7a36-4b38-be4d-16e68e91152f" providerId="ADAL" clId="{4573E8A3-C48A-4DC3-9ABB-947A72446BC6}" dt="2020-11-30T11:24:57.681" v="11" actId="478"/>
          <ac:picMkLst>
            <pc:docMk/>
            <pc:sldMk cId="3412452128" sldId="312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4137845329" sldId="313"/>
        </pc:sldMkLst>
        <pc:picChg chg="del">
          <ac:chgData name="James Clegg" userId="c6df1435-7a36-4b38-be4d-16e68e91152f" providerId="ADAL" clId="{4573E8A3-C48A-4DC3-9ABB-947A72446BC6}" dt="2020-11-30T11:25:00.775" v="12" actId="478"/>
          <ac:picMkLst>
            <pc:docMk/>
            <pc:sldMk cId="4137845329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3414776412" sldId="314"/>
        </pc:sldMkLst>
        <pc:picChg chg="del">
          <ac:chgData name="James Clegg" userId="c6df1435-7a36-4b38-be4d-16e68e91152f" providerId="ADAL" clId="{4573E8A3-C48A-4DC3-9ABB-947A72446BC6}" dt="2020-11-30T11:25:03.912" v="13" actId="478"/>
          <ac:picMkLst>
            <pc:docMk/>
            <pc:sldMk cId="3414776412" sldId="31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3027790657" sldId="315"/>
        </pc:sldMkLst>
        <pc:picChg chg="del">
          <ac:chgData name="James Clegg" userId="c6df1435-7a36-4b38-be4d-16e68e91152f" providerId="ADAL" clId="{4573E8A3-C48A-4DC3-9ABB-947A72446BC6}" dt="2020-11-30T11:25:07.085" v="14" actId="478"/>
          <ac:picMkLst>
            <pc:docMk/>
            <pc:sldMk cId="3027790657" sldId="31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1116664419" sldId="316"/>
        </pc:sldMkLst>
        <pc:picChg chg="del">
          <ac:chgData name="James Clegg" userId="c6df1435-7a36-4b38-be4d-16e68e91152f" providerId="ADAL" clId="{4573E8A3-C48A-4DC3-9ABB-947A72446BC6}" dt="2020-11-30T11:25:09.435" v="15" actId="478"/>
          <ac:picMkLst>
            <pc:docMk/>
            <pc:sldMk cId="1116664419" sldId="31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36536679" sldId="317"/>
        </pc:sldMkLst>
        <pc:picChg chg="del">
          <ac:chgData name="James Clegg" userId="c6df1435-7a36-4b38-be4d-16e68e91152f" providerId="ADAL" clId="{4573E8A3-C48A-4DC3-9ABB-947A72446BC6}" dt="2020-11-30T11:25:12.270" v="16" actId="478"/>
          <ac:picMkLst>
            <pc:docMk/>
            <pc:sldMk cId="36536679" sldId="31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849986144" sldId="318"/>
        </pc:sldMkLst>
        <pc:picChg chg="del">
          <ac:chgData name="James Clegg" userId="c6df1435-7a36-4b38-be4d-16e68e91152f" providerId="ADAL" clId="{4573E8A3-C48A-4DC3-9ABB-947A72446BC6}" dt="2020-11-30T11:25:15.260" v="17" actId="478"/>
          <ac:picMkLst>
            <pc:docMk/>
            <pc:sldMk cId="849986144" sldId="31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73E8A3-C48A-4DC3-9ABB-947A72446BC6}" dt="2020-11-30T11:25:21.955" v="18"/>
        <pc:sldMkLst>
          <pc:docMk/>
          <pc:sldMk cId="4213806603" sldId="319"/>
        </pc:sldMkLst>
        <pc:picChg chg="del">
          <ac:chgData name="James Clegg" userId="c6df1435-7a36-4b38-be4d-16e68e91152f" providerId="ADAL" clId="{4573E8A3-C48A-4DC3-9ABB-947A72446BC6}" dt="2020-11-30T11:24:27.619" v="1" actId="478"/>
          <ac:picMkLst>
            <pc:docMk/>
            <pc:sldMk cId="4213806603" sldId="319"/>
            <ac:picMk id="18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16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05994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fraction is represented on the bar model?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Can you write it as a decimal?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Complete the part whole models: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is the value of the digit 6?    3</a:t>
            </a:r>
            <a:r>
              <a:rPr lang="en-GB" sz="2800" u="sng" dirty="0">
                <a:uFill>
                  <a:solidFill>
                    <a:schemeClr val="accent1"/>
                  </a:solidFill>
                </a:u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.48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197855"/>
              </p:ext>
            </p:extLst>
          </p:nvPr>
        </p:nvGraphicFramePr>
        <p:xfrm>
          <a:off x="1396287" y="751005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31184603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9926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15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348950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35676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93180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369047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400129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879376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100784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7027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174" y="3229929"/>
            <a:ext cx="1627409" cy="16291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90250" y="3312692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4432" y="4231672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50174" y="4219108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158" y="3140078"/>
            <a:ext cx="1627409" cy="162916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82058" y="3229929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69970" y="415425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17940" y="415425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fraction is represented on the bar model?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Can you write it as a decimal?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Complete the part whole models: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is the value of the digit 6?    3</a:t>
            </a:r>
            <a:r>
              <a:rPr lang="en-GB" sz="2800" u="sng" dirty="0">
                <a:uFill>
                  <a:solidFill>
                    <a:schemeClr val="accent1"/>
                  </a:solidFill>
                </a:u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.48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197855"/>
              </p:ext>
            </p:extLst>
          </p:nvPr>
        </p:nvGraphicFramePr>
        <p:xfrm>
          <a:off x="1396287" y="751005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31184603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9926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15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348950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35676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93180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369047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400129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879376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100784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7027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174" y="3229929"/>
            <a:ext cx="1627409" cy="16291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50174" y="4233284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158" y="3140078"/>
            <a:ext cx="1627409" cy="162916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917940" y="415425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695455" y="1994698"/>
                <a:ext cx="918287" cy="766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5455" y="1994698"/>
                <a:ext cx="918287" cy="76604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6947224" y="2079096"/>
            <a:ext cx="918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0.7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03252" y="4231672"/>
            <a:ext cx="918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0.6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81574" y="4153749"/>
            <a:ext cx="918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0.8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87773" y="5221219"/>
            <a:ext cx="1868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 ones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C0C356A-996D-4306-AAD3-86E33EAB21A5}"/>
              </a:ext>
            </a:extLst>
          </p:cNvPr>
          <p:cNvSpPr txBox="1"/>
          <p:nvPr/>
        </p:nvSpPr>
        <p:spPr>
          <a:xfrm>
            <a:off x="1490250" y="3312692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5499F9A-EA2F-426B-A527-7A87E8D976F7}"/>
              </a:ext>
            </a:extLst>
          </p:cNvPr>
          <p:cNvSpPr txBox="1"/>
          <p:nvPr/>
        </p:nvSpPr>
        <p:spPr>
          <a:xfrm>
            <a:off x="1004432" y="4231672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DBC226B-C4F0-4783-B6B3-C2078AE2C35C}"/>
              </a:ext>
            </a:extLst>
          </p:cNvPr>
          <p:cNvSpPr txBox="1"/>
          <p:nvPr/>
        </p:nvSpPr>
        <p:spPr>
          <a:xfrm>
            <a:off x="5382058" y="3229929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CBCCACC-C15D-4EF9-98A9-FEA3D094D620}"/>
              </a:ext>
            </a:extLst>
          </p:cNvPr>
          <p:cNvSpPr txBox="1"/>
          <p:nvPr/>
        </p:nvSpPr>
        <p:spPr>
          <a:xfrm>
            <a:off x="5869970" y="415425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3806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2" grpId="0"/>
      <p:bldP spid="12" grpId="1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Table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277502"/>
              </p:ext>
            </p:extLst>
          </p:nvPr>
        </p:nvGraphicFramePr>
        <p:xfrm>
          <a:off x="2130597" y="1861401"/>
          <a:ext cx="4680000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93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93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758" y="2099928"/>
            <a:ext cx="505769" cy="4933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619" y="2973052"/>
            <a:ext cx="505769" cy="4933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34" y="2099928"/>
            <a:ext cx="505769" cy="4933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068" y="2973052"/>
            <a:ext cx="505769" cy="49331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710" y="2099928"/>
            <a:ext cx="505769" cy="49331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170" y="2973052"/>
            <a:ext cx="505769" cy="49331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271" y="2973052"/>
            <a:ext cx="505769" cy="49331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685" y="2099928"/>
            <a:ext cx="505769" cy="49331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721" y="2973052"/>
            <a:ext cx="505769" cy="49331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618" y="2099928"/>
            <a:ext cx="505770" cy="4933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594" y="2099928"/>
            <a:ext cx="505770" cy="4933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340" y="2099928"/>
            <a:ext cx="505770" cy="49331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998" y="2099928"/>
            <a:ext cx="505770" cy="493312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782" y="2099928"/>
            <a:ext cx="505769" cy="493312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924" y="2099928"/>
            <a:ext cx="505770" cy="4933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2479147" y="3826238"/>
                <a:ext cx="4134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10 ones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 ten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9147" y="3826238"/>
                <a:ext cx="4134901" cy="523220"/>
              </a:xfrm>
              <a:prstGeom prst="rect">
                <a:avLst/>
              </a:prstGeom>
              <a:blipFill>
                <a:blip r:embed="rId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TextBox 73"/>
          <p:cNvSpPr txBox="1"/>
          <p:nvPr/>
        </p:nvSpPr>
        <p:spPr>
          <a:xfrm>
            <a:off x="2393945" y="519136"/>
            <a:ext cx="5427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frame is worth 1 whole 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756890" y="1081422"/>
            <a:ext cx="5427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would each square be worth?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762" y="2966388"/>
            <a:ext cx="505770" cy="493312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738" y="2966388"/>
            <a:ext cx="505770" cy="493312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484" y="2966388"/>
            <a:ext cx="505770" cy="493312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142" y="2966388"/>
            <a:ext cx="505770" cy="493312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068" y="2966388"/>
            <a:ext cx="505770" cy="4933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2479147" y="4277551"/>
                <a:ext cx="41349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10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 whole </a:t>
                </a: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9147" y="4277551"/>
                <a:ext cx="4134900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Box 81"/>
          <p:cNvSpPr txBox="1"/>
          <p:nvPr/>
        </p:nvSpPr>
        <p:spPr>
          <a:xfrm>
            <a:off x="2393945" y="519136"/>
            <a:ext cx="5427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frame is worth 1 tenth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021" y="2099928"/>
            <a:ext cx="516817" cy="504088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04" y="2099928"/>
            <a:ext cx="516817" cy="504088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587" y="2099928"/>
            <a:ext cx="516817" cy="504088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870" y="2099928"/>
            <a:ext cx="516817" cy="504088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153" y="2099928"/>
            <a:ext cx="516817" cy="504088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210" y="2966388"/>
            <a:ext cx="516817" cy="504088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493" y="2966388"/>
            <a:ext cx="516817" cy="504088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776" y="2966388"/>
            <a:ext cx="516817" cy="504088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059" y="2966388"/>
            <a:ext cx="516817" cy="504088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342" y="2966388"/>
            <a:ext cx="516817" cy="5040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/>
              <p:cNvSpPr txBox="1"/>
              <p:nvPr/>
            </p:nvSpPr>
            <p:spPr>
              <a:xfrm>
                <a:off x="2479146" y="4781820"/>
                <a:ext cx="413490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10 hundredths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 tenth </a:t>
                </a:r>
              </a:p>
            </p:txBody>
          </p:sp>
        </mc:Choice>
        <mc:Fallback xmlns="">
          <p:sp>
            <p:nvSpPr>
              <p:cNvPr id="92" name="TextBox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9146" y="4781820"/>
                <a:ext cx="4134902" cy="523220"/>
              </a:xfrm>
              <a:prstGeom prst="rect">
                <a:avLst/>
              </a:prstGeom>
              <a:blipFill>
                <a:blip r:embed="rId10"/>
                <a:stretch>
                  <a:fillRect t="-10465" r="-73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4" grpId="1"/>
      <p:bldP spid="75" grpId="0"/>
      <p:bldP spid="81" grpId="0"/>
      <p:bldP spid="82" grpId="0"/>
      <p:bldP spid="9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618472"/>
              </p:ext>
            </p:extLst>
          </p:nvPr>
        </p:nvGraphicFramePr>
        <p:xfrm>
          <a:off x="1097506" y="728244"/>
          <a:ext cx="6665524" cy="32951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638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82377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4713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935" y="1537979"/>
            <a:ext cx="505770" cy="4933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762" y="1537979"/>
            <a:ext cx="505770" cy="4933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580" y="2031291"/>
            <a:ext cx="505770" cy="4933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935" y="2031291"/>
            <a:ext cx="505770" cy="4933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762" y="2031291"/>
            <a:ext cx="505770" cy="4933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580" y="2524603"/>
            <a:ext cx="505770" cy="4933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570" y="1537979"/>
            <a:ext cx="516817" cy="50408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387" y="1537979"/>
            <a:ext cx="516817" cy="50408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223" y="1537979"/>
            <a:ext cx="505770" cy="493312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4313682" y="1019701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322063" y="2224628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97506" y="4198458"/>
            <a:ext cx="767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 0 ones,  7 tenths and  2 hundredths.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33296" y="4966455"/>
            <a:ext cx="4371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number is 0.72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609386" y="4157360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3770803" y="4153186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5750072" y="4140173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5021552" y="4966455"/>
            <a:ext cx="856733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340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8" grpId="0"/>
      <p:bldP spid="7" grpId="0" animBg="1"/>
      <p:bldP spid="7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/>
          <p:cNvSpPr txBox="1"/>
          <p:nvPr/>
        </p:nvSpPr>
        <p:spPr>
          <a:xfrm>
            <a:off x="2833296" y="4966455"/>
            <a:ext cx="4371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number is 3.13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208634"/>
              </p:ext>
            </p:extLst>
          </p:nvPr>
        </p:nvGraphicFramePr>
        <p:xfrm>
          <a:off x="1097506" y="728244"/>
          <a:ext cx="6665524" cy="32951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638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82377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4713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570" y="1537979"/>
            <a:ext cx="516817" cy="50408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157" y="1537979"/>
            <a:ext cx="516817" cy="50408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223" y="1537979"/>
            <a:ext cx="505770" cy="493312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4313682" y="1012613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322063" y="2217540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97506" y="4198458"/>
            <a:ext cx="767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 3 ones,  1 tenth and  3 hundredths.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609386" y="4165906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3770803" y="4161732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5618169" y="4123488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5018935" y="4966455"/>
            <a:ext cx="856733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604" y="1537979"/>
            <a:ext cx="505769" cy="4933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485" y="1537979"/>
            <a:ext cx="505769" cy="4933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436" y="1537979"/>
            <a:ext cx="505769" cy="4933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745" y="1537979"/>
            <a:ext cx="516817" cy="5040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864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0" grpId="0" animBg="1"/>
      <p:bldP spid="41" grpId="0" animBg="1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8422" y="520654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21266" y="53492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45913" y="1337222"/>
            <a:ext cx="4371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number is 0.72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0123" y="569225"/>
            <a:ext cx="767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 3  ones,  1 tenths and   3 hundredths.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322003" y="536673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592708" y="502523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590902" y="480790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4734169" y="1345768"/>
            <a:ext cx="856733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67513" y="4416681"/>
            <a:ext cx="7640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the value of the digit 5 in each of these numbers?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81177" y="2573536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2.05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43177" y="2514243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57.06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24466" y="3467657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0.52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45913" y="1337222"/>
            <a:ext cx="4371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number is 0.72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0123" y="569225"/>
            <a:ext cx="767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 3  ones,  1 tenths and   3 hundredths.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322003" y="536673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592708" y="502523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590902" y="480790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4734169" y="1345768"/>
            <a:ext cx="856733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67513" y="4416681"/>
            <a:ext cx="7640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the value of the digit 5 in each of these numbers?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81177" y="2573536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2.05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43177" y="2514243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57.06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24466" y="3467657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0.52</a:t>
            </a:r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2882208" y="3003314"/>
            <a:ext cx="2769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907554"/>
              </p:ext>
            </p:extLst>
          </p:nvPr>
        </p:nvGraphicFramePr>
        <p:xfrm>
          <a:off x="810123" y="1212273"/>
          <a:ext cx="7170264" cy="1154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9256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1" name="Oval 20"/>
          <p:cNvSpPr/>
          <p:nvPr/>
        </p:nvSpPr>
        <p:spPr>
          <a:xfrm>
            <a:off x="4288360" y="1358056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1214928" y="2936396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5 hundredths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86863" y="3192954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0.05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29069" y="2916706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5 tens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01004" y="3118046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50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5694491" y="2945083"/>
            <a:ext cx="2769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4044199" y="3895930"/>
            <a:ext cx="2769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469970" y="3891298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5 tenths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441905" y="4092638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0.5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365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13" grpId="0"/>
      <p:bldP spid="14" grpId="0"/>
      <p:bldP spid="15" grpId="0"/>
      <p:bldP spid="21" grpId="0" animBg="1"/>
      <p:bldP spid="22" grpId="0"/>
      <p:bldP spid="23" grpId="0"/>
      <p:bldP spid="24" grpId="0"/>
      <p:bldP spid="25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348654"/>
              </p:ext>
            </p:extLst>
          </p:nvPr>
        </p:nvGraphicFramePr>
        <p:xfrm>
          <a:off x="1052301" y="970908"/>
          <a:ext cx="4999143" cy="32951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638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82377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4713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64042" y="427526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0.93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111" y="1776651"/>
            <a:ext cx="516817" cy="504088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607535" y="1270392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615916" y="2475319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540" y="1780643"/>
            <a:ext cx="505770" cy="4933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367" y="1780643"/>
            <a:ext cx="505770" cy="4933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185" y="2273955"/>
            <a:ext cx="505770" cy="4933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540" y="2273955"/>
            <a:ext cx="505770" cy="4933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367" y="2273955"/>
            <a:ext cx="505770" cy="4933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185" y="2767267"/>
            <a:ext cx="505770" cy="4933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828" y="1780643"/>
            <a:ext cx="505770" cy="4933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726" y="2767267"/>
            <a:ext cx="505770" cy="4933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553" y="2767267"/>
            <a:ext cx="505770" cy="4933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087" y="1776651"/>
            <a:ext cx="516817" cy="50408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29" y="1776651"/>
            <a:ext cx="516817" cy="50408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911" y="1269822"/>
            <a:ext cx="1627409" cy="162916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417811" y="1359673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960345" y="2271565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891911" y="225900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0.03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134851"/>
              </p:ext>
            </p:extLst>
          </p:nvPr>
        </p:nvGraphicFramePr>
        <p:xfrm>
          <a:off x="690407" y="355498"/>
          <a:ext cx="3672000" cy="41679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8462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35388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540" y="1128286"/>
            <a:ext cx="516817" cy="50408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282" y="1139062"/>
            <a:ext cx="505770" cy="4933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11" y="2623384"/>
            <a:ext cx="505770" cy="4933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11" y="1643150"/>
            <a:ext cx="505770" cy="4933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282" y="1643150"/>
            <a:ext cx="505770" cy="4933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11" y="3109449"/>
            <a:ext cx="505770" cy="4933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11" y="2125686"/>
            <a:ext cx="505770" cy="4933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11" y="1139062"/>
            <a:ext cx="505770" cy="4933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282" y="2125686"/>
            <a:ext cx="505770" cy="4933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282" y="2623384"/>
            <a:ext cx="505770" cy="4933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516" y="1128286"/>
            <a:ext cx="516817" cy="50408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540" y="1632374"/>
            <a:ext cx="516817" cy="504088"/>
          </a:xfrm>
          <a:prstGeom prst="rect">
            <a:avLst/>
          </a:prstGeom>
        </p:spPr>
      </p:pic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449448"/>
              </p:ext>
            </p:extLst>
          </p:nvPr>
        </p:nvGraphicFramePr>
        <p:xfrm>
          <a:off x="4565217" y="355498"/>
          <a:ext cx="3672000" cy="41679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8462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35388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1128286"/>
            <a:ext cx="516817" cy="50408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7" y="1139062"/>
            <a:ext cx="505770" cy="493312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6" y="2623384"/>
            <a:ext cx="505770" cy="49331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6" y="1643150"/>
            <a:ext cx="505770" cy="493312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7" y="1643150"/>
            <a:ext cx="505770" cy="493312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6" y="2125686"/>
            <a:ext cx="505770" cy="493312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6" y="1139062"/>
            <a:ext cx="505770" cy="49331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7" y="2125686"/>
            <a:ext cx="505770" cy="493312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7" y="2623384"/>
            <a:ext cx="505770" cy="49331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1128286"/>
            <a:ext cx="516817" cy="50408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1632374"/>
            <a:ext cx="516817" cy="50408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1632374"/>
            <a:ext cx="516817" cy="504088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2114910"/>
            <a:ext cx="516817" cy="504088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2114910"/>
            <a:ext cx="516817" cy="504088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2612608"/>
            <a:ext cx="516817" cy="504088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2612608"/>
            <a:ext cx="516817" cy="504088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3098673"/>
            <a:ext cx="516817" cy="504088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3098673"/>
            <a:ext cx="516817" cy="504088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3572103"/>
            <a:ext cx="516817" cy="504088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3572103"/>
            <a:ext cx="516817" cy="504088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4041474"/>
            <a:ext cx="516817" cy="504088"/>
          </a:xfrm>
          <a:prstGeom prst="rect">
            <a:avLst/>
          </a:prstGeom>
        </p:spPr>
      </p:pic>
      <p:sp>
        <p:nvSpPr>
          <p:cNvPr id="84" name="Oval 83"/>
          <p:cNvSpPr/>
          <p:nvPr/>
        </p:nvSpPr>
        <p:spPr>
          <a:xfrm>
            <a:off x="5690183" y="201812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194853" y="4731104"/>
            <a:ext cx="63972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same?   What’s different?</a:t>
            </a:r>
          </a:p>
          <a:p>
            <a:pPr algn="ctr"/>
            <a:r>
              <a:rPr lang="en-GB" sz="2800" dirty="0"/>
              <a:t>What do you notice?</a:t>
            </a:r>
          </a:p>
        </p:txBody>
      </p:sp>
      <p:pic>
        <p:nvPicPr>
          <p:cNvPr id="87" name="Picture 8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7443" y="5083608"/>
            <a:ext cx="747045" cy="747045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6615640" y="574951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9" name="Oval 88"/>
          <p:cNvSpPr/>
          <p:nvPr/>
        </p:nvSpPr>
        <p:spPr>
          <a:xfrm>
            <a:off x="5705089" y="67396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1815222" y="201861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1830128" y="6744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758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197" y="4554373"/>
            <a:ext cx="1627409" cy="1629167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702097" y="4644224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0.93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230455" y="5556116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179703" y="5571919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0.03</a:t>
            </a:r>
          </a:p>
        </p:txBody>
      </p: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418391"/>
              </p:ext>
            </p:extLst>
          </p:nvPr>
        </p:nvGraphicFramePr>
        <p:xfrm>
          <a:off x="691851" y="355498"/>
          <a:ext cx="3672000" cy="41679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8462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35388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628" y="1128286"/>
            <a:ext cx="516817" cy="50408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368" y="1139062"/>
            <a:ext cx="505770" cy="49331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97" y="2623384"/>
            <a:ext cx="505770" cy="49331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97" y="1643150"/>
            <a:ext cx="505770" cy="49331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368" y="1643150"/>
            <a:ext cx="505770" cy="49331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97" y="3109449"/>
            <a:ext cx="505770" cy="493312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97" y="2125686"/>
            <a:ext cx="505770" cy="493312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97" y="1139062"/>
            <a:ext cx="505770" cy="493312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368" y="2125686"/>
            <a:ext cx="505770" cy="493312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368" y="2623384"/>
            <a:ext cx="505770" cy="49331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516" y="1128286"/>
            <a:ext cx="516817" cy="50408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628" y="1632374"/>
            <a:ext cx="516817" cy="504088"/>
          </a:xfrm>
          <a:prstGeom prst="rect">
            <a:avLst/>
          </a:prstGeom>
        </p:spPr>
      </p:pic>
      <p:graphicFrame>
        <p:nvGraphicFramePr>
          <p:cNvPr id="85" name="Table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848275"/>
              </p:ext>
            </p:extLst>
          </p:nvPr>
        </p:nvGraphicFramePr>
        <p:xfrm>
          <a:off x="4566659" y="355498"/>
          <a:ext cx="3672000" cy="41679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8462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35388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86" name="Picture 8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1128286"/>
            <a:ext cx="516817" cy="504088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3" y="1139062"/>
            <a:ext cx="505770" cy="49331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2" y="2623384"/>
            <a:ext cx="505770" cy="49331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2" y="1643150"/>
            <a:ext cx="505770" cy="49331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3" y="1643150"/>
            <a:ext cx="505770" cy="49331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2" y="2125686"/>
            <a:ext cx="505770" cy="493312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2" y="1139062"/>
            <a:ext cx="505770" cy="493312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3" y="2125686"/>
            <a:ext cx="505770" cy="49331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3" y="2623384"/>
            <a:ext cx="505770" cy="493312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1128286"/>
            <a:ext cx="516817" cy="504088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1632374"/>
            <a:ext cx="516817" cy="504088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1632374"/>
            <a:ext cx="516817" cy="504088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2114910"/>
            <a:ext cx="516817" cy="504088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2114910"/>
            <a:ext cx="516817" cy="504088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2612608"/>
            <a:ext cx="516817" cy="504088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2612608"/>
            <a:ext cx="516817" cy="504088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3098673"/>
            <a:ext cx="516817" cy="504088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3098673"/>
            <a:ext cx="516817" cy="504088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3565015"/>
            <a:ext cx="516817" cy="504088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3565015"/>
            <a:ext cx="516817" cy="504088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4034386"/>
            <a:ext cx="516817" cy="504088"/>
          </a:xfrm>
          <a:prstGeom prst="rect">
            <a:avLst/>
          </a:prstGeom>
        </p:spPr>
      </p:pic>
      <p:sp>
        <p:nvSpPr>
          <p:cNvPr id="112" name="Oval 111"/>
          <p:cNvSpPr/>
          <p:nvPr/>
        </p:nvSpPr>
        <p:spPr>
          <a:xfrm>
            <a:off x="5698714" y="201812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/>
          <p:cNvSpPr/>
          <p:nvPr/>
        </p:nvSpPr>
        <p:spPr>
          <a:xfrm>
            <a:off x="5699443" y="67396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/>
          <p:cNvSpPr/>
          <p:nvPr/>
        </p:nvSpPr>
        <p:spPr>
          <a:xfrm>
            <a:off x="1823754" y="201861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/>
          <p:cNvSpPr/>
          <p:nvPr/>
        </p:nvSpPr>
        <p:spPr>
          <a:xfrm>
            <a:off x="1831572" y="6744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6" name="Picture 1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184" y="4556655"/>
            <a:ext cx="1627409" cy="1629167"/>
          </a:xfrm>
          <a:prstGeom prst="rect">
            <a:avLst/>
          </a:prstGeom>
        </p:spPr>
      </p:pic>
      <p:sp>
        <p:nvSpPr>
          <p:cNvPr id="117" name="TextBox 116"/>
          <p:cNvSpPr txBox="1"/>
          <p:nvPr/>
        </p:nvSpPr>
        <p:spPr>
          <a:xfrm>
            <a:off x="5674084" y="4646506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0.93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5209530" y="5579662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0.8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6148184" y="5567098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0.13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3000360" y="4629124"/>
            <a:ext cx="29193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many other ways can you partition 0.93?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072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117" grpId="0"/>
      <p:bldP spid="118" grpId="0"/>
      <p:bldP spid="119" grpId="0"/>
      <p:bldP spid="1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412452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460092"/>
            <a:ext cx="1317507" cy="953072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2102224" y="623455"/>
            <a:ext cx="5753303" cy="789709"/>
          </a:xfrm>
          <a:prstGeom prst="wedgeRoundRectCallout">
            <a:avLst>
              <a:gd name="adj1" fmla="val -56158"/>
              <a:gd name="adj2" fmla="val 811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7 ones and 2 hundredths is 7.2 as a decimal. 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2004" y="1706070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760390" y="18633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5" name="Table 6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429198"/>
              </p:ext>
            </p:extLst>
          </p:nvPr>
        </p:nvGraphicFramePr>
        <p:xfrm>
          <a:off x="980920" y="1749590"/>
          <a:ext cx="6665524" cy="32951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638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82377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4713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6" name="Oval 65"/>
          <p:cNvSpPr/>
          <p:nvPr/>
        </p:nvSpPr>
        <p:spPr>
          <a:xfrm>
            <a:off x="4197096" y="2033959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4205477" y="3238886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446" y="2579102"/>
            <a:ext cx="505769" cy="49331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327" y="2579102"/>
            <a:ext cx="505769" cy="493312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278" y="2579102"/>
            <a:ext cx="505769" cy="49331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446" y="3035281"/>
            <a:ext cx="505769" cy="493312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327" y="3035281"/>
            <a:ext cx="505769" cy="493312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278" y="3035281"/>
            <a:ext cx="505769" cy="493312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618" y="3524956"/>
            <a:ext cx="505769" cy="493312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400" y="2568326"/>
            <a:ext cx="516817" cy="504088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4376" y="2568326"/>
            <a:ext cx="516817" cy="504088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3270387" y="538501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7.02</a:t>
            </a:r>
          </a:p>
        </p:txBody>
      </p:sp>
      <p:sp>
        <p:nvSpPr>
          <p:cNvPr id="3" name="Oval 2"/>
          <p:cNvSpPr/>
          <p:nvPr/>
        </p:nvSpPr>
        <p:spPr>
          <a:xfrm>
            <a:off x="4205477" y="1519168"/>
            <a:ext cx="1751978" cy="40219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784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4" grpId="1"/>
      <p:bldP spid="66" grpId="0" animBg="1"/>
      <p:bldP spid="68" grpId="0" animBg="1"/>
      <p:bldP spid="78" grpId="0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533" y="169215"/>
            <a:ext cx="1011816" cy="153489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278716" y="464453"/>
            <a:ext cx="6303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Whitney has 4 digit cards.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707429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73114" y="2519153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She needs to place them all in the boxes below.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16565" y="3855959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largest number Whitney can make?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68439" y="4390257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smallest number Whitney can make?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2038" y="4891320"/>
            <a:ext cx="7372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different numbers can Whitney make?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2323629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230451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4484555" y="3010794"/>
            <a:ext cx="734291" cy="878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5391377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2" name="Oval 51"/>
          <p:cNvSpPr/>
          <p:nvPr/>
        </p:nvSpPr>
        <p:spPr>
          <a:xfrm>
            <a:off x="4093348" y="3307746"/>
            <a:ext cx="233172" cy="24848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1841" y="5329123"/>
            <a:ext cx="747045" cy="747045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5660227" y="551175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3084608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446178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583896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14776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4" grpId="0"/>
      <p:bldP spid="45" grpId="0"/>
      <p:bldP spid="46" grpId="0"/>
      <p:bldP spid="47" grpId="0"/>
      <p:bldP spid="48" grpId="0" animBg="1"/>
      <p:bldP spid="49" grpId="0" animBg="1"/>
      <p:bldP spid="50" grpId="0" animBg="1"/>
      <p:bldP spid="51" grpId="0" animBg="1"/>
      <p:bldP spid="52" grpId="0" animBg="1"/>
      <p:bldP spid="54" grpId="0"/>
      <p:bldP spid="55" grpId="0" animBg="1"/>
      <p:bldP spid="56" grpId="0" animBg="1"/>
      <p:bldP spid="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1278716" y="464453"/>
            <a:ext cx="6303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Whitney has 4 digit cards.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16565" y="3855959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largest number Whitney can make?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68439" y="4390257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smallest number Whitney can make?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2038" y="4891320"/>
            <a:ext cx="7372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different numbers can Whitney make?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2323629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230451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4484555" y="3010794"/>
            <a:ext cx="734291" cy="878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5391377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2" name="Oval 51"/>
          <p:cNvSpPr/>
          <p:nvPr/>
        </p:nvSpPr>
        <p:spPr>
          <a:xfrm>
            <a:off x="4093348" y="3307746"/>
            <a:ext cx="233172" cy="24848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1707429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084608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46178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83896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BBA2D80-9411-40B2-A75A-E12DDB495AE6}"/>
              </a:ext>
            </a:extLst>
          </p:cNvPr>
          <p:cNvSpPr txBox="1"/>
          <p:nvPr/>
        </p:nvSpPr>
        <p:spPr>
          <a:xfrm>
            <a:off x="973114" y="2519153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She needs to place them all in the boxes below.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3821CE5-B0EB-44BD-9F56-8392D456D22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533" y="169215"/>
            <a:ext cx="1011816" cy="15348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27790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 L -0.08507 0.2430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3" y="1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-0.28403 0.2386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1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0019 0.2370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 L 0.40312 0.2419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56" y="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23" grpId="0" animBg="1"/>
      <p:bldP spid="25" grpId="0" animBg="1"/>
      <p:bldP spid="26" grpId="0" animBg="1"/>
      <p:bldP spid="27" grpId="0" animBg="1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1278716" y="464453"/>
            <a:ext cx="6303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Whitney has 4 digit cards.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73114" y="2519153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She needs to place them all in the boxes below.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16565" y="3855959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largest number Whitney can make?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68439" y="4390257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smallest number Whitney can make?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2038" y="4891320"/>
            <a:ext cx="7372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different numbers can Whitney make?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2323629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230451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4484555" y="3010794"/>
            <a:ext cx="734291" cy="878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5391377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2" name="Oval 51"/>
          <p:cNvSpPr/>
          <p:nvPr/>
        </p:nvSpPr>
        <p:spPr>
          <a:xfrm>
            <a:off x="4093348" y="3307746"/>
            <a:ext cx="233172" cy="24848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1707429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084608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46178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83896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FF39F39-ED25-490F-8D26-BCFE117B0C2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533" y="169215"/>
            <a:ext cx="1011816" cy="15348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666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 L 0.25191 0.2400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87" y="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-0.14827 0.2386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1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-0.13681 0.24005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 L 0.0684 0.2384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0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23" grpId="0" animBg="1"/>
      <p:bldP spid="25" grpId="0" animBg="1"/>
      <p:bldP spid="26" grpId="0" animBg="1"/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1278716" y="464453"/>
            <a:ext cx="6303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Whitney has 4 digit cards.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1707429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084608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46178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83896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65749" y="228261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12.35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65749" y="268243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12.53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65749" y="308225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13.25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65749" y="348207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13.52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565749" y="388189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15.23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565749" y="4281709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15.32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45700" y="228261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51.23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945700" y="268243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51.32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945700" y="308225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52.13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945700" y="348207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52.31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945700" y="388189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53.12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945700" y="4281709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53.21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03190" y="5176491"/>
            <a:ext cx="5185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 numbers can be made.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10C6CE3-0021-4F4A-A4F1-4848ACE4060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533" y="169215"/>
            <a:ext cx="1011816" cy="15348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36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/>
      <p:bldP spid="20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499861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4.2|5|6.3|0.5|2.3|1.6|0.8|1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2.9|3.6|1.6|1.7|10.5|2.5|2.2|2.3|9.4|3.7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6|4|2.9|1.3|1.1|0.9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0.8|1|0.7|0.9|0.7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4.5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9.9|2.8|4.1|2.8|3.1|2.5|3.4|1.1|2.4|20.2|3.6|2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9.3|1.8|2.4|6.2|2.1|2.1|1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4.8|1.4|2.5|3.1|2.3|2.1|5.9|8.9|12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6.4|1.4|3.3|3.9|7.6|6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5|2|1.7|4|2.6|3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8.2|2.8|2.2|6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1.1|2.5|2.2|2.2|6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2.1|3|2.4|3|1.8|10.7|2.2|2.8|2.2|3.4|2.2|2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B56B15-6A89-4265-8D75-9D7578F168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4308</TotalTime>
  <Words>525</Words>
  <Application>Microsoft Office PowerPoint</Application>
  <PresentationFormat>On-screen Show (4:3)</PresentationFormat>
  <Paragraphs>225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34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Have a go at questions  5 - 6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 Wain BTP</cp:lastModifiedBy>
  <cp:revision>228</cp:revision>
  <dcterms:created xsi:type="dcterms:W3CDTF">2019-07-05T11:02:13Z</dcterms:created>
  <dcterms:modified xsi:type="dcterms:W3CDTF">2021-01-05T10:01:51Z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