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58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446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64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262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58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243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11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641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3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319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519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34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88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1129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2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D463A-8976-488C-9336-1107FA1FF77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DF41B-F8E2-4A8A-BFD9-7E5C6B2B1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98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908720"/>
            <a:ext cx="7560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itchFamily="66" charset="0"/>
              </a:rPr>
              <a:t>Wednesday 12</a:t>
            </a:r>
            <a:r>
              <a:rPr lang="en-GB" sz="4000" b="1" u="sng" baseline="30000" dirty="0">
                <a:latin typeface="Comic Sans MS" pitchFamily="66" charset="0"/>
              </a:rPr>
              <a:t>th</a:t>
            </a:r>
            <a:r>
              <a:rPr lang="en-GB" sz="4000" b="1" u="sng" dirty="0">
                <a:latin typeface="Comic Sans MS" pitchFamily="66" charset="0"/>
              </a:rPr>
              <a:t> May 2021</a:t>
            </a:r>
          </a:p>
          <a:p>
            <a:endParaRPr lang="en-GB" sz="4000" b="1" u="sng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Retell a traditional tale. (The Three Little Pigs)</a:t>
            </a:r>
          </a:p>
        </p:txBody>
      </p:sp>
      <p:pic>
        <p:nvPicPr>
          <p:cNvPr id="1026" name="Picture 2" descr="The Three Little Pigs - Oak house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834" y="3802421"/>
            <a:ext cx="6726324" cy="257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152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799288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Can you remember what happens in the story of The Three Little Pigs?</a:t>
            </a:r>
          </a:p>
          <a:p>
            <a:endParaRPr lang="en-GB" sz="3600" dirty="0">
              <a:latin typeface="Comic Sans MS" pitchFamily="66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>
                <a:latin typeface="Comic Sans MS" pitchFamily="66" charset="0"/>
              </a:rPr>
              <a:t>Who are the main characters?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>
                <a:latin typeface="Comic Sans MS" pitchFamily="66" charset="0"/>
              </a:rPr>
              <a:t>Where is the story set?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>
                <a:latin typeface="Comic Sans MS" pitchFamily="66" charset="0"/>
              </a:rPr>
              <a:t>What happens in the beginning, middle and end?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>
                <a:latin typeface="Comic Sans MS" pitchFamily="66" charset="0"/>
              </a:rPr>
              <a:t>Does the story have a happy ending?</a:t>
            </a:r>
          </a:p>
          <a:p>
            <a:pPr marL="571500" indent="-571500">
              <a:buFont typeface="Arial" pitchFamily="34" charset="0"/>
              <a:buChar char="•"/>
            </a:pPr>
            <a:endParaRPr lang="en-GB" sz="3600" dirty="0">
              <a:latin typeface="Comic Sans MS" pitchFamily="66" charset="0"/>
            </a:endParaRPr>
          </a:p>
          <a:p>
            <a:r>
              <a:rPr lang="en-GB" sz="3600" dirty="0">
                <a:latin typeface="Comic Sans MS" pitchFamily="66" charset="0"/>
              </a:rPr>
              <a:t>Let’s revisit the story together.</a:t>
            </a:r>
          </a:p>
        </p:txBody>
      </p:sp>
    </p:spTree>
    <p:extLst>
      <p:ext uri="{BB962C8B-B14F-4D97-AF65-F5344CB8AC3E}">
        <p14:creationId xmlns:p14="http://schemas.microsoft.com/office/powerpoint/2010/main" val="1276888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528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  <p:extLst>
      <p:ext uri="{BB962C8B-B14F-4D97-AF65-F5344CB8AC3E}">
        <p14:creationId xmlns:p14="http://schemas.microsoft.com/office/powerpoint/2010/main" val="65074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  <p:extLst>
      <p:ext uri="{BB962C8B-B14F-4D97-AF65-F5344CB8AC3E}">
        <p14:creationId xmlns:p14="http://schemas.microsoft.com/office/powerpoint/2010/main" val="350482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  <p:extLst>
      <p:ext uri="{BB962C8B-B14F-4D97-AF65-F5344CB8AC3E}">
        <p14:creationId xmlns:p14="http://schemas.microsoft.com/office/powerpoint/2010/main" val="50085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944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  <p:extLst>
      <p:ext uri="{BB962C8B-B14F-4D97-AF65-F5344CB8AC3E}">
        <p14:creationId xmlns:p14="http://schemas.microsoft.com/office/powerpoint/2010/main" val="3487647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07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  <p:extLst>
      <p:ext uri="{BB962C8B-B14F-4D97-AF65-F5344CB8AC3E}">
        <p14:creationId xmlns:p14="http://schemas.microsoft.com/office/powerpoint/2010/main" val="394857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417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  <p:extLst>
      <p:ext uri="{BB962C8B-B14F-4D97-AF65-F5344CB8AC3E}">
        <p14:creationId xmlns:p14="http://schemas.microsoft.com/office/powerpoint/2010/main" val="325985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  <p:extLst>
      <p:ext uri="{BB962C8B-B14F-4D97-AF65-F5344CB8AC3E}">
        <p14:creationId xmlns:p14="http://schemas.microsoft.com/office/powerpoint/2010/main" val="330654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  <p:extLst>
      <p:ext uri="{BB962C8B-B14F-4D97-AF65-F5344CB8AC3E}">
        <p14:creationId xmlns:p14="http://schemas.microsoft.com/office/powerpoint/2010/main" val="240511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  <p:extLst>
      <p:ext uri="{BB962C8B-B14F-4D97-AF65-F5344CB8AC3E}">
        <p14:creationId xmlns:p14="http://schemas.microsoft.com/office/powerpoint/2010/main" val="299824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333450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215276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262733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  <p:extLst>
      <p:ext uri="{BB962C8B-B14F-4D97-AF65-F5344CB8AC3E}">
        <p14:creationId xmlns:p14="http://schemas.microsoft.com/office/powerpoint/2010/main" val="286752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  <p:extLst>
      <p:ext uri="{BB962C8B-B14F-4D97-AF65-F5344CB8AC3E}">
        <p14:creationId xmlns:p14="http://schemas.microsoft.com/office/powerpoint/2010/main" val="28372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360487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347530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285927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  <p:extLst>
      <p:ext uri="{BB962C8B-B14F-4D97-AF65-F5344CB8AC3E}">
        <p14:creationId xmlns:p14="http://schemas.microsoft.com/office/powerpoint/2010/main" val="226473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  <p:extLst>
      <p:ext uri="{BB962C8B-B14F-4D97-AF65-F5344CB8AC3E}">
        <p14:creationId xmlns:p14="http://schemas.microsoft.com/office/powerpoint/2010/main" val="301281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  <p:extLst>
      <p:ext uri="{BB962C8B-B14F-4D97-AF65-F5344CB8AC3E}">
        <p14:creationId xmlns:p14="http://schemas.microsoft.com/office/powerpoint/2010/main" val="278555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  <p:extLst>
      <p:ext uri="{BB962C8B-B14F-4D97-AF65-F5344CB8AC3E}">
        <p14:creationId xmlns:p14="http://schemas.microsoft.com/office/powerpoint/2010/main" val="128157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  <p:extLst>
      <p:ext uri="{BB962C8B-B14F-4D97-AF65-F5344CB8AC3E}">
        <p14:creationId xmlns:p14="http://schemas.microsoft.com/office/powerpoint/2010/main" val="336369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  <p:extLst>
      <p:ext uri="{BB962C8B-B14F-4D97-AF65-F5344CB8AC3E}">
        <p14:creationId xmlns:p14="http://schemas.microsoft.com/office/powerpoint/2010/main" val="71616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  <p:extLst>
      <p:ext uri="{BB962C8B-B14F-4D97-AF65-F5344CB8AC3E}">
        <p14:creationId xmlns:p14="http://schemas.microsoft.com/office/powerpoint/2010/main" val="2413647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387259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22145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88640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omic Sans MS" pitchFamily="66" charset="0"/>
              </a:rPr>
              <a:t>Your Task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19675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Option 1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60032" y="1188159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Option 2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56" y="1988840"/>
            <a:ext cx="3549811" cy="2350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3056" y="4581128"/>
            <a:ext cx="35498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Cut out, order and stick the words to make a sentence. Copy the sentences making sure that you use capital letters and full stops.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28922"/>
            <a:ext cx="2290237" cy="323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55976" y="5205099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Cut out and order the pictures. Write a caption to retell the story.</a:t>
            </a:r>
          </a:p>
        </p:txBody>
      </p:sp>
    </p:spTree>
    <p:extLst>
      <p:ext uri="{BB962C8B-B14F-4D97-AF65-F5344CB8AC3E}">
        <p14:creationId xmlns:p14="http://schemas.microsoft.com/office/powerpoint/2010/main" val="1269984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628</Words>
  <Application>Microsoft Office PowerPoint</Application>
  <PresentationFormat>On-screen Show (4:3)</PresentationFormat>
  <Paragraphs>46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Comic Sans MS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4</cp:revision>
  <dcterms:created xsi:type="dcterms:W3CDTF">2021-05-03T19:53:16Z</dcterms:created>
  <dcterms:modified xsi:type="dcterms:W3CDTF">2021-05-09T13:20:14Z</dcterms:modified>
</cp:coreProperties>
</file>