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5" r:id="rId1"/>
  </p:sldMasterIdLst>
  <p:sldIdLst>
    <p:sldId id="277" r:id="rId2"/>
    <p:sldId id="278" r:id="rId3"/>
    <p:sldId id="276" r:id="rId4"/>
    <p:sldId id="256" r:id="rId5"/>
    <p:sldId id="272" r:id="rId6"/>
    <p:sldId id="258" r:id="rId7"/>
    <p:sldId id="259" r:id="rId8"/>
    <p:sldId id="260" r:id="rId9"/>
    <p:sldId id="261" r:id="rId10"/>
    <p:sldId id="262" r:id="rId11"/>
    <p:sldId id="263" r:id="rId12"/>
    <p:sldId id="257" r:id="rId13"/>
    <p:sldId id="264" r:id="rId14"/>
    <p:sldId id="265" r:id="rId15"/>
    <p:sldId id="266" r:id="rId16"/>
    <p:sldId id="267" r:id="rId17"/>
    <p:sldId id="269" r:id="rId18"/>
    <p:sldId id="268" r:id="rId19"/>
    <p:sldId id="270" r:id="rId20"/>
    <p:sldId id="271" r:id="rId21"/>
    <p:sldId id="273" r:id="rId22"/>
    <p:sldId id="274" r:id="rId23"/>
    <p:sldId id="275"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a:t>Click to edit Master title style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B772066-CEA7-4B70-B81A-6A5A0B86C258}" type="datetimeFigureOut">
              <a:rPr lang="en-GB" smtClean="0"/>
              <a:t>14/03/2021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185B76-0D4E-449F-BEB6-C00D990CC28A}" type="slidenum">
              <a:rPr lang="en-GB" smtClean="0"/>
              <a:t>‹#›</a:t>
            </a:fld>
            <a:endParaRPr lang="en-GB"/>
          </a:p>
        </p:txBody>
      </p:sp>
    </p:spTree>
    <p:extLst>
      <p:ext uri="{BB962C8B-B14F-4D97-AF65-F5344CB8AC3E}">
        <p14:creationId xmlns:p14="http://schemas.microsoft.com/office/powerpoint/2010/main" val="35135108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B772066-CEA7-4B70-B81A-6A5A0B86C258}" type="datetimeFigureOut">
              <a:rPr lang="en-GB" smtClean="0"/>
              <a:t>14/03/2021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185B76-0D4E-449F-BEB6-C00D990CC28A}" type="slidenum">
              <a:rPr lang="en-GB" smtClean="0"/>
              <a:t>‹#›</a:t>
            </a:fld>
            <a:endParaRPr lang="en-GB"/>
          </a:p>
        </p:txBody>
      </p:sp>
    </p:spTree>
    <p:extLst>
      <p:ext uri="{BB962C8B-B14F-4D97-AF65-F5344CB8AC3E}">
        <p14:creationId xmlns:p14="http://schemas.microsoft.com/office/powerpoint/2010/main" val="9179606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EB772066-CEA7-4B70-B81A-6A5A0B86C258}" type="datetimeFigureOut">
              <a:rPr lang="en-GB" smtClean="0"/>
              <a:t>14/03/2021</a:t>
            </a:fld>
            <a:endParaRPr lang="en-GB"/>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24185B76-0D4E-449F-BEB6-C00D990CC28A}" type="slidenum">
              <a:rPr lang="en-GB" smtClean="0"/>
              <a:t>‹#›</a:t>
            </a:fld>
            <a:endParaRPr lang="en-GB"/>
          </a:p>
        </p:txBody>
      </p:sp>
    </p:spTree>
    <p:extLst>
      <p:ext uri="{BB962C8B-B14F-4D97-AF65-F5344CB8AC3E}">
        <p14:creationId xmlns:p14="http://schemas.microsoft.com/office/powerpoint/2010/main" val="4210002520"/>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72066-CEA7-4B70-B81A-6A5A0B86C258}" type="datetimeFigureOut">
              <a:rPr lang="en-GB" smtClean="0"/>
              <a:t>14/03/2021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185B76-0D4E-449F-BEB6-C00D990CC28A}" type="slidenum">
              <a:rPr lang="en-GB" smtClean="0"/>
              <a:t>‹#›</a:t>
            </a:fld>
            <a:endParaRPr lang="en-GB"/>
          </a:p>
        </p:txBody>
      </p:sp>
    </p:spTree>
    <p:extLst>
      <p:ext uri="{BB962C8B-B14F-4D97-AF65-F5344CB8AC3E}">
        <p14:creationId xmlns:p14="http://schemas.microsoft.com/office/powerpoint/2010/main" val="29001535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B772066-CEA7-4B70-B81A-6A5A0B86C258}" type="datetimeFigureOut">
              <a:rPr lang="en-GB" smtClean="0"/>
              <a:t>14/03/2021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185B76-0D4E-449F-BEB6-C00D990CC28A}" type="slidenum">
              <a:rPr lang="en-GB" smtClean="0"/>
              <a:t>‹#›</a:t>
            </a:fld>
            <a:endParaRPr lang="en-GB"/>
          </a:p>
        </p:txBody>
      </p:sp>
    </p:spTree>
    <p:extLst>
      <p:ext uri="{BB962C8B-B14F-4D97-AF65-F5344CB8AC3E}">
        <p14:creationId xmlns:p14="http://schemas.microsoft.com/office/powerpoint/2010/main" val="26738326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B772066-CEA7-4B70-B81A-6A5A0B86C258}" type="datetimeFigureOut">
              <a:rPr lang="en-GB" smtClean="0"/>
              <a:t>14/03/2021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185B76-0D4E-449F-BEB6-C00D990CC28A}" type="slidenum">
              <a:rPr lang="en-GB" smtClean="0"/>
              <a:t>‹#›</a:t>
            </a:fld>
            <a:endParaRPr lang="en-GB"/>
          </a:p>
        </p:txBody>
      </p:sp>
    </p:spTree>
    <p:extLst>
      <p:ext uri="{BB962C8B-B14F-4D97-AF65-F5344CB8AC3E}">
        <p14:creationId xmlns:p14="http://schemas.microsoft.com/office/powerpoint/2010/main" val="31960964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B772066-CEA7-4B70-B81A-6A5A0B86C258}" type="datetimeFigureOut">
              <a:rPr lang="en-GB" smtClean="0"/>
              <a:t>14/03/2021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185B76-0D4E-449F-BEB6-C00D990CC28A}" type="slidenum">
              <a:rPr lang="en-GB" smtClean="0"/>
              <a:t>‹#›</a:t>
            </a:fld>
            <a:endParaRPr lang="en-GB"/>
          </a:p>
        </p:txBody>
      </p:sp>
    </p:spTree>
    <p:extLst>
      <p:ext uri="{BB962C8B-B14F-4D97-AF65-F5344CB8AC3E}">
        <p14:creationId xmlns:p14="http://schemas.microsoft.com/office/powerpoint/2010/main" val="9156398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B772066-CEA7-4B70-B81A-6A5A0B86C258}" type="datetimeFigureOut">
              <a:rPr lang="en-GB" smtClean="0"/>
              <a:t>14/03/2021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185B76-0D4E-449F-BEB6-C00D990CC28A}" type="slidenum">
              <a:rPr lang="en-GB" smtClean="0"/>
              <a:t>‹#›</a:t>
            </a:fld>
            <a:endParaRPr lang="en-GB"/>
          </a:p>
        </p:txBody>
      </p:sp>
    </p:spTree>
    <p:extLst>
      <p:ext uri="{BB962C8B-B14F-4D97-AF65-F5344CB8AC3E}">
        <p14:creationId xmlns:p14="http://schemas.microsoft.com/office/powerpoint/2010/main" val="2870131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B772066-CEA7-4B70-B81A-6A5A0B86C258}" type="datetimeFigureOut">
              <a:rPr lang="en-GB" smtClean="0"/>
              <a:t>14/03/2021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185B76-0D4E-449F-BEB6-C00D990CC28A}" type="slidenum">
              <a:rPr lang="en-GB" smtClean="0"/>
              <a:t>‹#›</a:t>
            </a:fld>
            <a:endParaRPr lang="en-GB"/>
          </a:p>
        </p:txBody>
      </p:sp>
    </p:spTree>
    <p:extLst>
      <p:ext uri="{BB962C8B-B14F-4D97-AF65-F5344CB8AC3E}">
        <p14:creationId xmlns:p14="http://schemas.microsoft.com/office/powerpoint/2010/main" val="57344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B772066-CEA7-4B70-B81A-6A5A0B86C258}" type="datetimeFigureOut">
              <a:rPr lang="en-GB" smtClean="0"/>
              <a:t>14/03/2021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185B76-0D4E-449F-BEB6-C00D990CC28A}" type="slidenum">
              <a:rPr lang="en-GB" smtClean="0"/>
              <a:t>‹#›</a:t>
            </a:fld>
            <a:endParaRPr lang="en-GB"/>
          </a:p>
        </p:txBody>
      </p:sp>
    </p:spTree>
    <p:extLst>
      <p:ext uri="{BB962C8B-B14F-4D97-AF65-F5344CB8AC3E}">
        <p14:creationId xmlns:p14="http://schemas.microsoft.com/office/powerpoint/2010/main" val="486698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EB772066-CEA7-4B70-B81A-6A5A0B86C258}" type="datetimeFigureOut">
              <a:rPr lang="en-GB" smtClean="0"/>
              <a:t>14/03/2021</a:t>
            </a:fld>
            <a:endParaRPr lang="en-GB"/>
          </a:p>
        </p:txBody>
      </p:sp>
      <p:sp>
        <p:nvSpPr>
          <p:cNvPr id="5" name="Footer Placeholder 4"/>
          <p:cNvSpPr>
            <a:spLocks noGrp="1"/>
          </p:cNvSpPr>
          <p:nvPr>
            <p:ph type="ftr" sz="quarter" idx="11"/>
          </p:nvPr>
        </p:nvSpPr>
        <p:spPr>
          <a:xfrm>
            <a:off x="3776135" y="6422854"/>
            <a:ext cx="4279669" cy="365125"/>
          </a:xfrm>
        </p:spPr>
        <p:txBody>
          <a:bodyPr/>
          <a:lstStyle/>
          <a:p>
            <a:endParaRPr lang="en-GB"/>
          </a:p>
        </p:txBody>
      </p:sp>
      <p:sp>
        <p:nvSpPr>
          <p:cNvPr id="6" name="Slide Number Placeholder 5"/>
          <p:cNvSpPr>
            <a:spLocks noGrp="1"/>
          </p:cNvSpPr>
          <p:nvPr>
            <p:ph type="sldNum" sz="quarter" idx="12"/>
          </p:nvPr>
        </p:nvSpPr>
        <p:spPr>
          <a:xfrm>
            <a:off x="8073048" y="6422854"/>
            <a:ext cx="879759" cy="365125"/>
          </a:xfrm>
        </p:spPr>
        <p:txBody>
          <a:bodyPr/>
          <a:lstStyle/>
          <a:p>
            <a:fld id="{24185B76-0D4E-449F-BEB6-C00D990CC28A}" type="slidenum">
              <a:rPr lang="en-GB" smtClean="0"/>
              <a:t>‹#›</a:t>
            </a:fld>
            <a:endParaRPr lang="en-GB"/>
          </a:p>
        </p:txBody>
      </p:sp>
    </p:spTree>
    <p:extLst>
      <p:ext uri="{BB962C8B-B14F-4D97-AF65-F5344CB8AC3E}">
        <p14:creationId xmlns:p14="http://schemas.microsoft.com/office/powerpoint/2010/main" val="10249362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EB772066-CEA7-4B70-B81A-6A5A0B86C258}" type="datetimeFigureOut">
              <a:rPr lang="en-GB" smtClean="0"/>
              <a:t>14/03/2021</a:t>
            </a:fld>
            <a:endParaRPr lang="en-GB"/>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GB"/>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24185B76-0D4E-449F-BEB6-C00D990CC28A}" type="slidenum">
              <a:rPr lang="en-GB" smtClean="0"/>
              <a:t>‹#›</a:t>
            </a:fld>
            <a:endParaRPr lang="en-GB"/>
          </a:p>
        </p:txBody>
      </p:sp>
    </p:spTree>
    <p:extLst>
      <p:ext uri="{BB962C8B-B14F-4D97-AF65-F5344CB8AC3E}">
        <p14:creationId xmlns:p14="http://schemas.microsoft.com/office/powerpoint/2010/main" val="4274601969"/>
      </p:ext>
    </p:extLst>
  </p:cSld>
  <p:clrMap bg1="dk1" tx1="lt1" bg2="dk2" tx2="lt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_rels/slide2.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 Id="rId9" Type="http://schemas.openxmlformats.org/officeDocument/2006/relationships/image" Target="../media/image20.png"/></Relationships>
</file>

<file path=ppt/slides/_rels/slide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4.png"/><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 Id="rId4"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4698057" y="1353110"/>
            <a:ext cx="4676775" cy="3124200"/>
          </a:xfrm>
          <a:prstGeom prst="rect">
            <a:avLst/>
          </a:prstGeom>
        </p:spPr>
      </p:pic>
      <p:pic>
        <p:nvPicPr>
          <p:cNvPr id="5" name="Picture 4"/>
          <p:cNvPicPr>
            <a:picLocks noChangeAspect="1"/>
          </p:cNvPicPr>
          <p:nvPr/>
        </p:nvPicPr>
        <p:blipFill>
          <a:blip r:embed="rId3"/>
          <a:stretch>
            <a:fillRect/>
          </a:stretch>
        </p:blipFill>
        <p:spPr>
          <a:xfrm>
            <a:off x="7583081" y="228704"/>
            <a:ext cx="4572000" cy="3095625"/>
          </a:xfrm>
          <a:prstGeom prst="rect">
            <a:avLst/>
          </a:prstGeom>
        </p:spPr>
      </p:pic>
      <p:pic>
        <p:nvPicPr>
          <p:cNvPr id="6" name="Picture 5"/>
          <p:cNvPicPr>
            <a:picLocks noChangeAspect="1"/>
          </p:cNvPicPr>
          <p:nvPr/>
        </p:nvPicPr>
        <p:blipFill>
          <a:blip r:embed="rId4"/>
          <a:stretch>
            <a:fillRect/>
          </a:stretch>
        </p:blipFill>
        <p:spPr>
          <a:xfrm>
            <a:off x="2427011" y="2414729"/>
            <a:ext cx="4505325" cy="3038475"/>
          </a:xfrm>
          <a:prstGeom prst="rect">
            <a:avLst/>
          </a:prstGeom>
        </p:spPr>
      </p:pic>
      <p:pic>
        <p:nvPicPr>
          <p:cNvPr id="7" name="Picture 6"/>
          <p:cNvPicPr>
            <a:picLocks noChangeAspect="1"/>
          </p:cNvPicPr>
          <p:nvPr/>
        </p:nvPicPr>
        <p:blipFill>
          <a:blip r:embed="rId5"/>
          <a:stretch>
            <a:fillRect/>
          </a:stretch>
        </p:blipFill>
        <p:spPr>
          <a:xfrm>
            <a:off x="7716713" y="3787775"/>
            <a:ext cx="4524375" cy="3124200"/>
          </a:xfrm>
          <a:prstGeom prst="rect">
            <a:avLst/>
          </a:prstGeom>
        </p:spPr>
      </p:pic>
      <p:pic>
        <p:nvPicPr>
          <p:cNvPr id="8" name="Picture 7"/>
          <p:cNvPicPr>
            <a:picLocks noChangeAspect="1"/>
          </p:cNvPicPr>
          <p:nvPr/>
        </p:nvPicPr>
        <p:blipFill>
          <a:blip r:embed="rId6"/>
          <a:stretch>
            <a:fillRect/>
          </a:stretch>
        </p:blipFill>
        <p:spPr>
          <a:xfrm>
            <a:off x="-71852" y="3894932"/>
            <a:ext cx="4495800" cy="3133725"/>
          </a:xfrm>
          <a:prstGeom prst="rect">
            <a:avLst/>
          </a:prstGeom>
        </p:spPr>
      </p:pic>
      <p:pic>
        <p:nvPicPr>
          <p:cNvPr id="9" name="Picture 8"/>
          <p:cNvPicPr>
            <a:picLocks noChangeAspect="1"/>
          </p:cNvPicPr>
          <p:nvPr/>
        </p:nvPicPr>
        <p:blipFill>
          <a:blip r:embed="rId7"/>
          <a:stretch>
            <a:fillRect/>
          </a:stretch>
        </p:blipFill>
        <p:spPr>
          <a:xfrm>
            <a:off x="4158874" y="4021111"/>
            <a:ext cx="4552950" cy="2990850"/>
          </a:xfrm>
          <a:prstGeom prst="rect">
            <a:avLst/>
          </a:prstGeom>
        </p:spPr>
      </p:pic>
      <p:pic>
        <p:nvPicPr>
          <p:cNvPr id="10" name="Picture 9"/>
          <p:cNvPicPr>
            <a:picLocks noChangeAspect="1"/>
          </p:cNvPicPr>
          <p:nvPr/>
        </p:nvPicPr>
        <p:blipFill>
          <a:blip r:embed="rId8"/>
          <a:stretch>
            <a:fillRect/>
          </a:stretch>
        </p:blipFill>
        <p:spPr>
          <a:xfrm>
            <a:off x="7758629" y="2924969"/>
            <a:ext cx="4438650" cy="3009900"/>
          </a:xfrm>
          <a:prstGeom prst="rect">
            <a:avLst/>
          </a:prstGeom>
        </p:spPr>
      </p:pic>
      <p:pic>
        <p:nvPicPr>
          <p:cNvPr id="11" name="Picture 10"/>
          <p:cNvPicPr>
            <a:picLocks noChangeAspect="1"/>
          </p:cNvPicPr>
          <p:nvPr/>
        </p:nvPicPr>
        <p:blipFill>
          <a:blip r:embed="rId9"/>
          <a:stretch>
            <a:fillRect/>
          </a:stretch>
        </p:blipFill>
        <p:spPr>
          <a:xfrm>
            <a:off x="141011" y="1842691"/>
            <a:ext cx="4572000" cy="3133725"/>
          </a:xfrm>
          <a:prstGeom prst="rect">
            <a:avLst/>
          </a:prstGeom>
        </p:spPr>
      </p:pic>
      <p:pic>
        <p:nvPicPr>
          <p:cNvPr id="12" name="Picture 11"/>
          <p:cNvPicPr>
            <a:picLocks noChangeAspect="1"/>
          </p:cNvPicPr>
          <p:nvPr/>
        </p:nvPicPr>
        <p:blipFill>
          <a:blip r:embed="rId10"/>
          <a:stretch>
            <a:fillRect/>
          </a:stretch>
        </p:blipFill>
        <p:spPr>
          <a:xfrm>
            <a:off x="7735096" y="1619249"/>
            <a:ext cx="4533900" cy="3095625"/>
          </a:xfrm>
          <a:prstGeom prst="rect">
            <a:avLst/>
          </a:prstGeom>
        </p:spPr>
      </p:pic>
      <p:pic>
        <p:nvPicPr>
          <p:cNvPr id="13" name="Picture 12"/>
          <p:cNvPicPr>
            <a:picLocks noChangeAspect="1"/>
          </p:cNvPicPr>
          <p:nvPr/>
        </p:nvPicPr>
        <p:blipFill>
          <a:blip r:embed="rId11"/>
          <a:stretch>
            <a:fillRect/>
          </a:stretch>
        </p:blipFill>
        <p:spPr>
          <a:xfrm>
            <a:off x="4490623" y="138112"/>
            <a:ext cx="4562475" cy="3028950"/>
          </a:xfrm>
          <a:prstGeom prst="rect">
            <a:avLst/>
          </a:prstGeom>
        </p:spPr>
      </p:pic>
      <p:pic>
        <p:nvPicPr>
          <p:cNvPr id="14" name="Picture 13"/>
          <p:cNvPicPr>
            <a:picLocks noChangeAspect="1"/>
          </p:cNvPicPr>
          <p:nvPr/>
        </p:nvPicPr>
        <p:blipFill>
          <a:blip r:embed="rId12"/>
          <a:stretch>
            <a:fillRect/>
          </a:stretch>
        </p:blipFill>
        <p:spPr>
          <a:xfrm>
            <a:off x="183874" y="142874"/>
            <a:ext cx="4495800" cy="3038475"/>
          </a:xfrm>
          <a:prstGeom prst="rect">
            <a:avLst/>
          </a:prstGeom>
        </p:spPr>
      </p:pic>
    </p:spTree>
    <p:extLst>
      <p:ext uri="{BB962C8B-B14F-4D97-AF65-F5344CB8AC3E}">
        <p14:creationId xmlns:p14="http://schemas.microsoft.com/office/powerpoint/2010/main" val="2022693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0" fill="hold"/>
                                        <p:tgtEl>
                                          <p:spTgt spid="4"/>
                                        </p:tgtEl>
                                        <p:attrNameLst>
                                          <p:attrName>ppt_x</p:attrName>
                                        </p:attrNameLst>
                                      </p:cBhvr>
                                      <p:tavLst>
                                        <p:tav tm="0">
                                          <p:val>
                                            <p:strVal val="#ppt_x"/>
                                          </p:val>
                                        </p:tav>
                                        <p:tav tm="100000">
                                          <p:val>
                                            <p:strVal val="#ppt_x"/>
                                          </p:val>
                                        </p:tav>
                                      </p:tavLst>
                                    </p:anim>
                                    <p:anim calcmode="lin" valueType="num">
                                      <p:cBhvr additive="base">
                                        <p:cTn id="8" dur="5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nodeType="clickEffect">
                                  <p:stCondLst>
                                    <p:cond delay="0"/>
                                  </p:stCondLst>
                                  <p:childTnLst>
                                    <p:anim calcmode="lin" valueType="num">
                                      <p:cBhvr additive="base">
                                        <p:cTn id="12" dur="500"/>
                                        <p:tgtEl>
                                          <p:spTgt spid="4"/>
                                        </p:tgtEl>
                                        <p:attrNameLst>
                                          <p:attrName>ppt_x</p:attrName>
                                        </p:attrNameLst>
                                      </p:cBhvr>
                                      <p:tavLst>
                                        <p:tav tm="0">
                                          <p:val>
                                            <p:strVal val="ppt_x"/>
                                          </p:val>
                                        </p:tav>
                                        <p:tav tm="100000">
                                          <p:val>
                                            <p:strVal val="ppt_x"/>
                                          </p:val>
                                        </p:tav>
                                      </p:tavLst>
                                    </p:anim>
                                    <p:anim calcmode="lin" valueType="num">
                                      <p:cBhvr additive="base">
                                        <p:cTn id="13" dur="500"/>
                                        <p:tgtEl>
                                          <p:spTgt spid="4"/>
                                        </p:tgtEl>
                                        <p:attrNameLst>
                                          <p:attrName>ppt_y</p:attrName>
                                        </p:attrNameLst>
                                      </p:cBhvr>
                                      <p:tavLst>
                                        <p:tav tm="0">
                                          <p:val>
                                            <p:strVal val="ppt_y"/>
                                          </p:val>
                                        </p:tav>
                                        <p:tav tm="100000">
                                          <p:val>
                                            <p:strVal val="1+ppt_h/2"/>
                                          </p:val>
                                        </p:tav>
                                      </p:tavLst>
                                    </p:anim>
                                    <p:set>
                                      <p:cBhvr>
                                        <p:cTn id="14" dur="1" fill="hold">
                                          <p:stCondLst>
                                            <p:cond delay="499"/>
                                          </p:stCondLst>
                                        </p:cTn>
                                        <p:tgtEl>
                                          <p:spTgt spid="4"/>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0" fill="hold"/>
                                        <p:tgtEl>
                                          <p:spTgt spid="6"/>
                                        </p:tgtEl>
                                        <p:attrNameLst>
                                          <p:attrName>ppt_x</p:attrName>
                                        </p:attrNameLst>
                                      </p:cBhvr>
                                      <p:tavLst>
                                        <p:tav tm="0">
                                          <p:val>
                                            <p:strVal val="#ppt_x"/>
                                          </p:val>
                                        </p:tav>
                                        <p:tav tm="100000">
                                          <p:val>
                                            <p:strVal val="#ppt_x"/>
                                          </p:val>
                                        </p:tav>
                                      </p:tavLst>
                                    </p:anim>
                                    <p:anim calcmode="lin" valueType="num">
                                      <p:cBhvr additive="base">
                                        <p:cTn id="20" dur="5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xit" presetSubtype="4" fill="hold" nodeType="clickEffect">
                                  <p:stCondLst>
                                    <p:cond delay="0"/>
                                  </p:stCondLst>
                                  <p:childTnLst>
                                    <p:anim calcmode="lin" valueType="num">
                                      <p:cBhvr additive="base">
                                        <p:cTn id="24" dur="500"/>
                                        <p:tgtEl>
                                          <p:spTgt spid="6"/>
                                        </p:tgtEl>
                                        <p:attrNameLst>
                                          <p:attrName>ppt_x</p:attrName>
                                        </p:attrNameLst>
                                      </p:cBhvr>
                                      <p:tavLst>
                                        <p:tav tm="0">
                                          <p:val>
                                            <p:strVal val="ppt_x"/>
                                          </p:val>
                                        </p:tav>
                                        <p:tav tm="100000">
                                          <p:val>
                                            <p:strVal val="ppt_x"/>
                                          </p:val>
                                        </p:tav>
                                      </p:tavLst>
                                    </p:anim>
                                    <p:anim calcmode="lin" valueType="num">
                                      <p:cBhvr additive="base">
                                        <p:cTn id="25" dur="500"/>
                                        <p:tgtEl>
                                          <p:spTgt spid="6"/>
                                        </p:tgtEl>
                                        <p:attrNameLst>
                                          <p:attrName>ppt_y</p:attrName>
                                        </p:attrNameLst>
                                      </p:cBhvr>
                                      <p:tavLst>
                                        <p:tav tm="0">
                                          <p:val>
                                            <p:strVal val="ppt_y"/>
                                          </p:val>
                                        </p:tav>
                                        <p:tav tm="100000">
                                          <p:val>
                                            <p:strVal val="1+ppt_h/2"/>
                                          </p:val>
                                        </p:tav>
                                      </p:tavLst>
                                    </p:anim>
                                    <p:set>
                                      <p:cBhvr>
                                        <p:cTn id="26" dur="1" fill="hold">
                                          <p:stCondLst>
                                            <p:cond delay="499"/>
                                          </p:stCondLst>
                                        </p:cTn>
                                        <p:tgtEl>
                                          <p:spTgt spid="6"/>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0" fill="hold"/>
                                        <p:tgtEl>
                                          <p:spTgt spid="13"/>
                                        </p:tgtEl>
                                        <p:attrNameLst>
                                          <p:attrName>ppt_x</p:attrName>
                                        </p:attrNameLst>
                                      </p:cBhvr>
                                      <p:tavLst>
                                        <p:tav tm="0">
                                          <p:val>
                                            <p:strVal val="#ppt_x"/>
                                          </p:val>
                                        </p:tav>
                                        <p:tav tm="100000">
                                          <p:val>
                                            <p:strVal val="#ppt_x"/>
                                          </p:val>
                                        </p:tav>
                                      </p:tavLst>
                                    </p:anim>
                                    <p:anim calcmode="lin" valueType="num">
                                      <p:cBhvr additive="base">
                                        <p:cTn id="32" dur="50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xit" presetSubtype="4" fill="hold" nodeType="clickEffect">
                                  <p:stCondLst>
                                    <p:cond delay="0"/>
                                  </p:stCondLst>
                                  <p:childTnLst>
                                    <p:anim calcmode="lin" valueType="num">
                                      <p:cBhvr additive="base">
                                        <p:cTn id="36" dur="500"/>
                                        <p:tgtEl>
                                          <p:spTgt spid="13"/>
                                        </p:tgtEl>
                                        <p:attrNameLst>
                                          <p:attrName>ppt_x</p:attrName>
                                        </p:attrNameLst>
                                      </p:cBhvr>
                                      <p:tavLst>
                                        <p:tav tm="0">
                                          <p:val>
                                            <p:strVal val="ppt_x"/>
                                          </p:val>
                                        </p:tav>
                                        <p:tav tm="100000">
                                          <p:val>
                                            <p:strVal val="ppt_x"/>
                                          </p:val>
                                        </p:tav>
                                      </p:tavLst>
                                    </p:anim>
                                    <p:anim calcmode="lin" valueType="num">
                                      <p:cBhvr additive="base">
                                        <p:cTn id="37" dur="500"/>
                                        <p:tgtEl>
                                          <p:spTgt spid="13"/>
                                        </p:tgtEl>
                                        <p:attrNameLst>
                                          <p:attrName>ppt_y</p:attrName>
                                        </p:attrNameLst>
                                      </p:cBhvr>
                                      <p:tavLst>
                                        <p:tav tm="0">
                                          <p:val>
                                            <p:strVal val="ppt_y"/>
                                          </p:val>
                                        </p:tav>
                                        <p:tav tm="100000">
                                          <p:val>
                                            <p:strVal val="1+ppt_h/2"/>
                                          </p:val>
                                        </p:tav>
                                      </p:tavLst>
                                    </p:anim>
                                    <p:set>
                                      <p:cBhvr>
                                        <p:cTn id="38" dur="1" fill="hold">
                                          <p:stCondLst>
                                            <p:cond delay="499"/>
                                          </p:stCondLst>
                                        </p:cTn>
                                        <p:tgtEl>
                                          <p:spTgt spid="13"/>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0" fill="hold"/>
                                        <p:tgtEl>
                                          <p:spTgt spid="5"/>
                                        </p:tgtEl>
                                        <p:attrNameLst>
                                          <p:attrName>ppt_x</p:attrName>
                                        </p:attrNameLst>
                                      </p:cBhvr>
                                      <p:tavLst>
                                        <p:tav tm="0">
                                          <p:val>
                                            <p:strVal val="#ppt_x"/>
                                          </p:val>
                                        </p:tav>
                                        <p:tav tm="100000">
                                          <p:val>
                                            <p:strVal val="#ppt_x"/>
                                          </p:val>
                                        </p:tav>
                                      </p:tavLst>
                                    </p:anim>
                                    <p:anim calcmode="lin" valueType="num">
                                      <p:cBhvr additive="base">
                                        <p:cTn id="44" dur="5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xit" presetSubtype="4" fill="hold" nodeType="clickEffect">
                                  <p:stCondLst>
                                    <p:cond delay="0"/>
                                  </p:stCondLst>
                                  <p:childTnLst>
                                    <p:anim calcmode="lin" valueType="num">
                                      <p:cBhvr additive="base">
                                        <p:cTn id="48" dur="500"/>
                                        <p:tgtEl>
                                          <p:spTgt spid="5"/>
                                        </p:tgtEl>
                                        <p:attrNameLst>
                                          <p:attrName>ppt_x</p:attrName>
                                        </p:attrNameLst>
                                      </p:cBhvr>
                                      <p:tavLst>
                                        <p:tav tm="0">
                                          <p:val>
                                            <p:strVal val="ppt_x"/>
                                          </p:val>
                                        </p:tav>
                                        <p:tav tm="100000">
                                          <p:val>
                                            <p:strVal val="ppt_x"/>
                                          </p:val>
                                        </p:tav>
                                      </p:tavLst>
                                    </p:anim>
                                    <p:anim calcmode="lin" valueType="num">
                                      <p:cBhvr additive="base">
                                        <p:cTn id="49" dur="500"/>
                                        <p:tgtEl>
                                          <p:spTgt spid="5"/>
                                        </p:tgtEl>
                                        <p:attrNameLst>
                                          <p:attrName>ppt_y</p:attrName>
                                        </p:attrNameLst>
                                      </p:cBhvr>
                                      <p:tavLst>
                                        <p:tav tm="0">
                                          <p:val>
                                            <p:strVal val="ppt_y"/>
                                          </p:val>
                                        </p:tav>
                                        <p:tav tm="100000">
                                          <p:val>
                                            <p:strVal val="1+ppt_h/2"/>
                                          </p:val>
                                        </p:tav>
                                      </p:tavLst>
                                    </p:anim>
                                    <p:set>
                                      <p:cBhvr>
                                        <p:cTn id="50" dur="1" fill="hold">
                                          <p:stCondLst>
                                            <p:cond delay="499"/>
                                          </p:stCondLst>
                                        </p:cTn>
                                        <p:tgtEl>
                                          <p:spTgt spid="5"/>
                                        </p:tgtEl>
                                        <p:attrNameLst>
                                          <p:attrName>style.visibility</p:attrName>
                                        </p:attrNameLst>
                                      </p:cBhvr>
                                      <p:to>
                                        <p:strVal val="hidden"/>
                                      </p:to>
                                    </p:set>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5000" fill="hold"/>
                                        <p:tgtEl>
                                          <p:spTgt spid="14"/>
                                        </p:tgtEl>
                                        <p:attrNameLst>
                                          <p:attrName>ppt_x</p:attrName>
                                        </p:attrNameLst>
                                      </p:cBhvr>
                                      <p:tavLst>
                                        <p:tav tm="0">
                                          <p:val>
                                            <p:strVal val="#ppt_x"/>
                                          </p:val>
                                        </p:tav>
                                        <p:tav tm="100000">
                                          <p:val>
                                            <p:strVal val="#ppt_x"/>
                                          </p:val>
                                        </p:tav>
                                      </p:tavLst>
                                    </p:anim>
                                    <p:anim calcmode="lin" valueType="num">
                                      <p:cBhvr additive="base">
                                        <p:cTn id="56" dur="50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xit" presetSubtype="4" fill="hold" nodeType="clickEffect">
                                  <p:stCondLst>
                                    <p:cond delay="0"/>
                                  </p:stCondLst>
                                  <p:childTnLst>
                                    <p:anim calcmode="lin" valueType="num">
                                      <p:cBhvr additive="base">
                                        <p:cTn id="60" dur="500"/>
                                        <p:tgtEl>
                                          <p:spTgt spid="14"/>
                                        </p:tgtEl>
                                        <p:attrNameLst>
                                          <p:attrName>ppt_x</p:attrName>
                                        </p:attrNameLst>
                                      </p:cBhvr>
                                      <p:tavLst>
                                        <p:tav tm="0">
                                          <p:val>
                                            <p:strVal val="ppt_x"/>
                                          </p:val>
                                        </p:tav>
                                        <p:tav tm="100000">
                                          <p:val>
                                            <p:strVal val="ppt_x"/>
                                          </p:val>
                                        </p:tav>
                                      </p:tavLst>
                                    </p:anim>
                                    <p:anim calcmode="lin" valueType="num">
                                      <p:cBhvr additive="base">
                                        <p:cTn id="61" dur="500"/>
                                        <p:tgtEl>
                                          <p:spTgt spid="14"/>
                                        </p:tgtEl>
                                        <p:attrNameLst>
                                          <p:attrName>ppt_y</p:attrName>
                                        </p:attrNameLst>
                                      </p:cBhvr>
                                      <p:tavLst>
                                        <p:tav tm="0">
                                          <p:val>
                                            <p:strVal val="ppt_y"/>
                                          </p:val>
                                        </p:tav>
                                        <p:tav tm="100000">
                                          <p:val>
                                            <p:strVal val="1+ppt_h/2"/>
                                          </p:val>
                                        </p:tav>
                                      </p:tavLst>
                                    </p:anim>
                                    <p:set>
                                      <p:cBhvr>
                                        <p:cTn id="62" dur="1" fill="hold">
                                          <p:stCondLst>
                                            <p:cond delay="499"/>
                                          </p:stCondLst>
                                        </p:cTn>
                                        <p:tgtEl>
                                          <p:spTgt spid="14"/>
                                        </p:tgtEl>
                                        <p:attrNameLst>
                                          <p:attrName>style.visibility</p:attrName>
                                        </p:attrNameLst>
                                      </p:cBhvr>
                                      <p:to>
                                        <p:strVal val="hidden"/>
                                      </p:to>
                                    </p:set>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5000" fill="hold"/>
                                        <p:tgtEl>
                                          <p:spTgt spid="11"/>
                                        </p:tgtEl>
                                        <p:attrNameLst>
                                          <p:attrName>ppt_x</p:attrName>
                                        </p:attrNameLst>
                                      </p:cBhvr>
                                      <p:tavLst>
                                        <p:tav tm="0">
                                          <p:val>
                                            <p:strVal val="#ppt_x"/>
                                          </p:val>
                                        </p:tav>
                                        <p:tav tm="100000">
                                          <p:val>
                                            <p:strVal val="#ppt_x"/>
                                          </p:val>
                                        </p:tav>
                                      </p:tavLst>
                                    </p:anim>
                                    <p:anim calcmode="lin" valueType="num">
                                      <p:cBhvr additive="base">
                                        <p:cTn id="68" dur="50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xit" presetSubtype="4" fill="hold" nodeType="clickEffect">
                                  <p:stCondLst>
                                    <p:cond delay="0"/>
                                  </p:stCondLst>
                                  <p:childTnLst>
                                    <p:anim calcmode="lin" valueType="num">
                                      <p:cBhvr additive="base">
                                        <p:cTn id="72" dur="500"/>
                                        <p:tgtEl>
                                          <p:spTgt spid="11"/>
                                        </p:tgtEl>
                                        <p:attrNameLst>
                                          <p:attrName>ppt_x</p:attrName>
                                        </p:attrNameLst>
                                      </p:cBhvr>
                                      <p:tavLst>
                                        <p:tav tm="0">
                                          <p:val>
                                            <p:strVal val="ppt_x"/>
                                          </p:val>
                                        </p:tav>
                                        <p:tav tm="100000">
                                          <p:val>
                                            <p:strVal val="ppt_x"/>
                                          </p:val>
                                        </p:tav>
                                      </p:tavLst>
                                    </p:anim>
                                    <p:anim calcmode="lin" valueType="num">
                                      <p:cBhvr additive="base">
                                        <p:cTn id="73" dur="500"/>
                                        <p:tgtEl>
                                          <p:spTgt spid="11"/>
                                        </p:tgtEl>
                                        <p:attrNameLst>
                                          <p:attrName>ppt_y</p:attrName>
                                        </p:attrNameLst>
                                      </p:cBhvr>
                                      <p:tavLst>
                                        <p:tav tm="0">
                                          <p:val>
                                            <p:strVal val="ppt_y"/>
                                          </p:val>
                                        </p:tav>
                                        <p:tav tm="100000">
                                          <p:val>
                                            <p:strVal val="1+ppt_h/2"/>
                                          </p:val>
                                        </p:tav>
                                      </p:tavLst>
                                    </p:anim>
                                    <p:set>
                                      <p:cBhvr>
                                        <p:cTn id="74" dur="1" fill="hold">
                                          <p:stCondLst>
                                            <p:cond delay="499"/>
                                          </p:stCondLst>
                                        </p:cTn>
                                        <p:tgtEl>
                                          <p:spTgt spid="11"/>
                                        </p:tgtEl>
                                        <p:attrNameLst>
                                          <p:attrName>style.visibility</p:attrName>
                                        </p:attrNameLst>
                                      </p:cBhvr>
                                      <p:to>
                                        <p:strVal val="hidden"/>
                                      </p:to>
                                    </p:set>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nodeType="click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additive="base">
                                        <p:cTn id="79" dur="5000" fill="hold"/>
                                        <p:tgtEl>
                                          <p:spTgt spid="12"/>
                                        </p:tgtEl>
                                        <p:attrNameLst>
                                          <p:attrName>ppt_x</p:attrName>
                                        </p:attrNameLst>
                                      </p:cBhvr>
                                      <p:tavLst>
                                        <p:tav tm="0">
                                          <p:val>
                                            <p:strVal val="#ppt_x"/>
                                          </p:val>
                                        </p:tav>
                                        <p:tav tm="100000">
                                          <p:val>
                                            <p:strVal val="#ppt_x"/>
                                          </p:val>
                                        </p:tav>
                                      </p:tavLst>
                                    </p:anim>
                                    <p:anim calcmode="lin" valueType="num">
                                      <p:cBhvr additive="base">
                                        <p:cTn id="80" dur="50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xit" presetSubtype="4" fill="hold" nodeType="clickEffect">
                                  <p:stCondLst>
                                    <p:cond delay="0"/>
                                  </p:stCondLst>
                                  <p:childTnLst>
                                    <p:anim calcmode="lin" valueType="num">
                                      <p:cBhvr additive="base">
                                        <p:cTn id="84" dur="500"/>
                                        <p:tgtEl>
                                          <p:spTgt spid="12"/>
                                        </p:tgtEl>
                                        <p:attrNameLst>
                                          <p:attrName>ppt_x</p:attrName>
                                        </p:attrNameLst>
                                      </p:cBhvr>
                                      <p:tavLst>
                                        <p:tav tm="0">
                                          <p:val>
                                            <p:strVal val="ppt_x"/>
                                          </p:val>
                                        </p:tav>
                                        <p:tav tm="100000">
                                          <p:val>
                                            <p:strVal val="ppt_x"/>
                                          </p:val>
                                        </p:tav>
                                      </p:tavLst>
                                    </p:anim>
                                    <p:anim calcmode="lin" valueType="num">
                                      <p:cBhvr additive="base">
                                        <p:cTn id="85" dur="500"/>
                                        <p:tgtEl>
                                          <p:spTgt spid="12"/>
                                        </p:tgtEl>
                                        <p:attrNameLst>
                                          <p:attrName>ppt_y</p:attrName>
                                        </p:attrNameLst>
                                      </p:cBhvr>
                                      <p:tavLst>
                                        <p:tav tm="0">
                                          <p:val>
                                            <p:strVal val="ppt_y"/>
                                          </p:val>
                                        </p:tav>
                                        <p:tav tm="100000">
                                          <p:val>
                                            <p:strVal val="1+ppt_h/2"/>
                                          </p:val>
                                        </p:tav>
                                      </p:tavLst>
                                    </p:anim>
                                    <p:set>
                                      <p:cBhvr>
                                        <p:cTn id="86" dur="1" fill="hold">
                                          <p:stCondLst>
                                            <p:cond delay="499"/>
                                          </p:stCondLst>
                                        </p:cTn>
                                        <p:tgtEl>
                                          <p:spTgt spid="12"/>
                                        </p:tgtEl>
                                        <p:attrNameLst>
                                          <p:attrName>style.visibility</p:attrName>
                                        </p:attrNameLst>
                                      </p:cBhvr>
                                      <p:to>
                                        <p:strVal val="hidden"/>
                                      </p:to>
                                    </p:set>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nodeType="clickEffect">
                                  <p:stCondLst>
                                    <p:cond delay="0"/>
                                  </p:stCondLst>
                                  <p:childTnLst>
                                    <p:set>
                                      <p:cBhvr>
                                        <p:cTn id="90" dur="1" fill="hold">
                                          <p:stCondLst>
                                            <p:cond delay="0"/>
                                          </p:stCondLst>
                                        </p:cTn>
                                        <p:tgtEl>
                                          <p:spTgt spid="10"/>
                                        </p:tgtEl>
                                        <p:attrNameLst>
                                          <p:attrName>style.visibility</p:attrName>
                                        </p:attrNameLst>
                                      </p:cBhvr>
                                      <p:to>
                                        <p:strVal val="visible"/>
                                      </p:to>
                                    </p:set>
                                    <p:anim calcmode="lin" valueType="num">
                                      <p:cBhvr additive="base">
                                        <p:cTn id="91" dur="5000" fill="hold"/>
                                        <p:tgtEl>
                                          <p:spTgt spid="10"/>
                                        </p:tgtEl>
                                        <p:attrNameLst>
                                          <p:attrName>ppt_x</p:attrName>
                                        </p:attrNameLst>
                                      </p:cBhvr>
                                      <p:tavLst>
                                        <p:tav tm="0">
                                          <p:val>
                                            <p:strVal val="#ppt_x"/>
                                          </p:val>
                                        </p:tav>
                                        <p:tav tm="100000">
                                          <p:val>
                                            <p:strVal val="#ppt_x"/>
                                          </p:val>
                                        </p:tav>
                                      </p:tavLst>
                                    </p:anim>
                                    <p:anim calcmode="lin" valueType="num">
                                      <p:cBhvr additive="base">
                                        <p:cTn id="92" dur="50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xit" presetSubtype="4" fill="hold" nodeType="clickEffect">
                                  <p:stCondLst>
                                    <p:cond delay="0"/>
                                  </p:stCondLst>
                                  <p:childTnLst>
                                    <p:anim calcmode="lin" valueType="num">
                                      <p:cBhvr additive="base">
                                        <p:cTn id="96" dur="500"/>
                                        <p:tgtEl>
                                          <p:spTgt spid="10"/>
                                        </p:tgtEl>
                                        <p:attrNameLst>
                                          <p:attrName>ppt_x</p:attrName>
                                        </p:attrNameLst>
                                      </p:cBhvr>
                                      <p:tavLst>
                                        <p:tav tm="0">
                                          <p:val>
                                            <p:strVal val="ppt_x"/>
                                          </p:val>
                                        </p:tav>
                                        <p:tav tm="100000">
                                          <p:val>
                                            <p:strVal val="ppt_x"/>
                                          </p:val>
                                        </p:tav>
                                      </p:tavLst>
                                    </p:anim>
                                    <p:anim calcmode="lin" valueType="num">
                                      <p:cBhvr additive="base">
                                        <p:cTn id="97" dur="500"/>
                                        <p:tgtEl>
                                          <p:spTgt spid="10"/>
                                        </p:tgtEl>
                                        <p:attrNameLst>
                                          <p:attrName>ppt_y</p:attrName>
                                        </p:attrNameLst>
                                      </p:cBhvr>
                                      <p:tavLst>
                                        <p:tav tm="0">
                                          <p:val>
                                            <p:strVal val="ppt_y"/>
                                          </p:val>
                                        </p:tav>
                                        <p:tav tm="100000">
                                          <p:val>
                                            <p:strVal val="1+ppt_h/2"/>
                                          </p:val>
                                        </p:tav>
                                      </p:tavLst>
                                    </p:anim>
                                    <p:set>
                                      <p:cBhvr>
                                        <p:cTn id="98" dur="1" fill="hold">
                                          <p:stCondLst>
                                            <p:cond delay="499"/>
                                          </p:stCondLst>
                                        </p:cTn>
                                        <p:tgtEl>
                                          <p:spTgt spid="10"/>
                                        </p:tgtEl>
                                        <p:attrNameLst>
                                          <p:attrName>style.visibility</p:attrName>
                                        </p:attrNameLst>
                                      </p:cBhvr>
                                      <p:to>
                                        <p:strVal val="hidden"/>
                                      </p:to>
                                    </p:set>
                                  </p:childTnLst>
                                </p:cTn>
                              </p:par>
                            </p:childTnLst>
                          </p:cTn>
                        </p:par>
                      </p:childTnLst>
                    </p:cTn>
                  </p:par>
                  <p:par>
                    <p:cTn id="99" fill="hold">
                      <p:stCondLst>
                        <p:cond delay="indefinite"/>
                      </p:stCondLst>
                      <p:childTnLst>
                        <p:par>
                          <p:cTn id="100" fill="hold">
                            <p:stCondLst>
                              <p:cond delay="0"/>
                            </p:stCondLst>
                            <p:childTnLst>
                              <p:par>
                                <p:cTn id="101" presetID="2" presetClass="entr" presetSubtype="4" fill="hold" nodeType="clickEffect">
                                  <p:stCondLst>
                                    <p:cond delay="0"/>
                                  </p:stCondLst>
                                  <p:childTnLst>
                                    <p:set>
                                      <p:cBhvr>
                                        <p:cTn id="102" dur="1" fill="hold">
                                          <p:stCondLst>
                                            <p:cond delay="0"/>
                                          </p:stCondLst>
                                        </p:cTn>
                                        <p:tgtEl>
                                          <p:spTgt spid="7"/>
                                        </p:tgtEl>
                                        <p:attrNameLst>
                                          <p:attrName>style.visibility</p:attrName>
                                        </p:attrNameLst>
                                      </p:cBhvr>
                                      <p:to>
                                        <p:strVal val="visible"/>
                                      </p:to>
                                    </p:set>
                                    <p:anim calcmode="lin" valueType="num">
                                      <p:cBhvr additive="base">
                                        <p:cTn id="103" dur="5000" fill="hold"/>
                                        <p:tgtEl>
                                          <p:spTgt spid="7"/>
                                        </p:tgtEl>
                                        <p:attrNameLst>
                                          <p:attrName>ppt_x</p:attrName>
                                        </p:attrNameLst>
                                      </p:cBhvr>
                                      <p:tavLst>
                                        <p:tav tm="0">
                                          <p:val>
                                            <p:strVal val="#ppt_x"/>
                                          </p:val>
                                        </p:tav>
                                        <p:tav tm="100000">
                                          <p:val>
                                            <p:strVal val="#ppt_x"/>
                                          </p:val>
                                        </p:tav>
                                      </p:tavLst>
                                    </p:anim>
                                    <p:anim calcmode="lin" valueType="num">
                                      <p:cBhvr additive="base">
                                        <p:cTn id="104" dur="50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xit" presetSubtype="4" fill="hold" nodeType="clickEffect">
                                  <p:stCondLst>
                                    <p:cond delay="0"/>
                                  </p:stCondLst>
                                  <p:childTnLst>
                                    <p:anim calcmode="lin" valueType="num">
                                      <p:cBhvr additive="base">
                                        <p:cTn id="108" dur="500"/>
                                        <p:tgtEl>
                                          <p:spTgt spid="7"/>
                                        </p:tgtEl>
                                        <p:attrNameLst>
                                          <p:attrName>ppt_x</p:attrName>
                                        </p:attrNameLst>
                                      </p:cBhvr>
                                      <p:tavLst>
                                        <p:tav tm="0">
                                          <p:val>
                                            <p:strVal val="ppt_x"/>
                                          </p:val>
                                        </p:tav>
                                        <p:tav tm="100000">
                                          <p:val>
                                            <p:strVal val="ppt_x"/>
                                          </p:val>
                                        </p:tav>
                                      </p:tavLst>
                                    </p:anim>
                                    <p:anim calcmode="lin" valueType="num">
                                      <p:cBhvr additive="base">
                                        <p:cTn id="109" dur="500"/>
                                        <p:tgtEl>
                                          <p:spTgt spid="7"/>
                                        </p:tgtEl>
                                        <p:attrNameLst>
                                          <p:attrName>ppt_y</p:attrName>
                                        </p:attrNameLst>
                                      </p:cBhvr>
                                      <p:tavLst>
                                        <p:tav tm="0">
                                          <p:val>
                                            <p:strVal val="ppt_y"/>
                                          </p:val>
                                        </p:tav>
                                        <p:tav tm="100000">
                                          <p:val>
                                            <p:strVal val="1+ppt_h/2"/>
                                          </p:val>
                                        </p:tav>
                                      </p:tavLst>
                                    </p:anim>
                                    <p:set>
                                      <p:cBhvr>
                                        <p:cTn id="110" dur="1" fill="hold">
                                          <p:stCondLst>
                                            <p:cond delay="499"/>
                                          </p:stCondLst>
                                        </p:cTn>
                                        <p:tgtEl>
                                          <p:spTgt spid="7"/>
                                        </p:tgtEl>
                                        <p:attrNameLst>
                                          <p:attrName>style.visibility</p:attrName>
                                        </p:attrNameLst>
                                      </p:cBhvr>
                                      <p:to>
                                        <p:strVal val="hidden"/>
                                      </p:to>
                                    </p:set>
                                  </p:childTnLst>
                                </p:cTn>
                              </p:par>
                            </p:childTnLst>
                          </p:cTn>
                        </p:par>
                      </p:childTnLst>
                    </p:cTn>
                  </p:par>
                  <p:par>
                    <p:cTn id="111" fill="hold">
                      <p:stCondLst>
                        <p:cond delay="indefinite"/>
                      </p:stCondLst>
                      <p:childTnLst>
                        <p:par>
                          <p:cTn id="112" fill="hold">
                            <p:stCondLst>
                              <p:cond delay="0"/>
                            </p:stCondLst>
                            <p:childTnLst>
                              <p:par>
                                <p:cTn id="113" presetID="2" presetClass="entr" presetSubtype="4" fill="hold" nodeType="clickEffect">
                                  <p:stCondLst>
                                    <p:cond delay="0"/>
                                  </p:stCondLst>
                                  <p:childTnLst>
                                    <p:set>
                                      <p:cBhvr>
                                        <p:cTn id="114" dur="1" fill="hold">
                                          <p:stCondLst>
                                            <p:cond delay="0"/>
                                          </p:stCondLst>
                                        </p:cTn>
                                        <p:tgtEl>
                                          <p:spTgt spid="9"/>
                                        </p:tgtEl>
                                        <p:attrNameLst>
                                          <p:attrName>style.visibility</p:attrName>
                                        </p:attrNameLst>
                                      </p:cBhvr>
                                      <p:to>
                                        <p:strVal val="visible"/>
                                      </p:to>
                                    </p:set>
                                    <p:anim calcmode="lin" valueType="num">
                                      <p:cBhvr additive="base">
                                        <p:cTn id="115" dur="5000" fill="hold"/>
                                        <p:tgtEl>
                                          <p:spTgt spid="9"/>
                                        </p:tgtEl>
                                        <p:attrNameLst>
                                          <p:attrName>ppt_x</p:attrName>
                                        </p:attrNameLst>
                                      </p:cBhvr>
                                      <p:tavLst>
                                        <p:tav tm="0">
                                          <p:val>
                                            <p:strVal val="#ppt_x"/>
                                          </p:val>
                                        </p:tav>
                                        <p:tav tm="100000">
                                          <p:val>
                                            <p:strVal val="#ppt_x"/>
                                          </p:val>
                                        </p:tav>
                                      </p:tavLst>
                                    </p:anim>
                                    <p:anim calcmode="lin" valueType="num">
                                      <p:cBhvr additive="base">
                                        <p:cTn id="116" dur="50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 presetClass="exit" presetSubtype="4" fill="hold" nodeType="clickEffect">
                                  <p:stCondLst>
                                    <p:cond delay="0"/>
                                  </p:stCondLst>
                                  <p:childTnLst>
                                    <p:anim calcmode="lin" valueType="num">
                                      <p:cBhvr additive="base">
                                        <p:cTn id="120" dur="500"/>
                                        <p:tgtEl>
                                          <p:spTgt spid="9"/>
                                        </p:tgtEl>
                                        <p:attrNameLst>
                                          <p:attrName>ppt_x</p:attrName>
                                        </p:attrNameLst>
                                      </p:cBhvr>
                                      <p:tavLst>
                                        <p:tav tm="0">
                                          <p:val>
                                            <p:strVal val="ppt_x"/>
                                          </p:val>
                                        </p:tav>
                                        <p:tav tm="100000">
                                          <p:val>
                                            <p:strVal val="ppt_x"/>
                                          </p:val>
                                        </p:tav>
                                      </p:tavLst>
                                    </p:anim>
                                    <p:anim calcmode="lin" valueType="num">
                                      <p:cBhvr additive="base">
                                        <p:cTn id="121" dur="500"/>
                                        <p:tgtEl>
                                          <p:spTgt spid="9"/>
                                        </p:tgtEl>
                                        <p:attrNameLst>
                                          <p:attrName>ppt_y</p:attrName>
                                        </p:attrNameLst>
                                      </p:cBhvr>
                                      <p:tavLst>
                                        <p:tav tm="0">
                                          <p:val>
                                            <p:strVal val="ppt_y"/>
                                          </p:val>
                                        </p:tav>
                                        <p:tav tm="100000">
                                          <p:val>
                                            <p:strVal val="1+ppt_h/2"/>
                                          </p:val>
                                        </p:tav>
                                      </p:tavLst>
                                    </p:anim>
                                    <p:set>
                                      <p:cBhvr>
                                        <p:cTn id="122" dur="1" fill="hold">
                                          <p:stCondLst>
                                            <p:cond delay="499"/>
                                          </p:stCondLst>
                                        </p:cTn>
                                        <p:tgtEl>
                                          <p:spTgt spid="9"/>
                                        </p:tgtEl>
                                        <p:attrNameLst>
                                          <p:attrName>style.visibility</p:attrName>
                                        </p:attrNameLst>
                                      </p:cBhvr>
                                      <p:to>
                                        <p:strVal val="hidden"/>
                                      </p:to>
                                    </p:set>
                                  </p:childTnLst>
                                </p:cTn>
                              </p:par>
                            </p:childTnLst>
                          </p:cTn>
                        </p:par>
                      </p:childTnLst>
                    </p:cTn>
                  </p:par>
                  <p:par>
                    <p:cTn id="123" fill="hold">
                      <p:stCondLst>
                        <p:cond delay="indefinite"/>
                      </p:stCondLst>
                      <p:childTnLst>
                        <p:par>
                          <p:cTn id="124" fill="hold">
                            <p:stCondLst>
                              <p:cond delay="0"/>
                            </p:stCondLst>
                            <p:childTnLst>
                              <p:par>
                                <p:cTn id="125" presetID="2" presetClass="entr" presetSubtype="4" fill="hold" nodeType="clickEffect">
                                  <p:stCondLst>
                                    <p:cond delay="0"/>
                                  </p:stCondLst>
                                  <p:childTnLst>
                                    <p:set>
                                      <p:cBhvr>
                                        <p:cTn id="126" dur="1" fill="hold">
                                          <p:stCondLst>
                                            <p:cond delay="0"/>
                                          </p:stCondLst>
                                        </p:cTn>
                                        <p:tgtEl>
                                          <p:spTgt spid="8"/>
                                        </p:tgtEl>
                                        <p:attrNameLst>
                                          <p:attrName>style.visibility</p:attrName>
                                        </p:attrNameLst>
                                      </p:cBhvr>
                                      <p:to>
                                        <p:strVal val="visible"/>
                                      </p:to>
                                    </p:set>
                                    <p:anim calcmode="lin" valueType="num">
                                      <p:cBhvr additive="base">
                                        <p:cTn id="127" dur="5000" fill="hold"/>
                                        <p:tgtEl>
                                          <p:spTgt spid="8"/>
                                        </p:tgtEl>
                                        <p:attrNameLst>
                                          <p:attrName>ppt_x</p:attrName>
                                        </p:attrNameLst>
                                      </p:cBhvr>
                                      <p:tavLst>
                                        <p:tav tm="0">
                                          <p:val>
                                            <p:strVal val="#ppt_x"/>
                                          </p:val>
                                        </p:tav>
                                        <p:tav tm="100000">
                                          <p:val>
                                            <p:strVal val="#ppt_x"/>
                                          </p:val>
                                        </p:tav>
                                      </p:tavLst>
                                    </p:anim>
                                    <p:anim calcmode="lin" valueType="num">
                                      <p:cBhvr additive="base">
                                        <p:cTn id="128" dur="50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29" fill="hold">
                      <p:stCondLst>
                        <p:cond delay="indefinite"/>
                      </p:stCondLst>
                      <p:childTnLst>
                        <p:par>
                          <p:cTn id="130" fill="hold">
                            <p:stCondLst>
                              <p:cond delay="0"/>
                            </p:stCondLst>
                            <p:childTnLst>
                              <p:par>
                                <p:cTn id="131" presetID="2" presetClass="exit" presetSubtype="4" fill="hold" nodeType="clickEffect">
                                  <p:stCondLst>
                                    <p:cond delay="0"/>
                                  </p:stCondLst>
                                  <p:childTnLst>
                                    <p:anim calcmode="lin" valueType="num">
                                      <p:cBhvr additive="base">
                                        <p:cTn id="132" dur="500"/>
                                        <p:tgtEl>
                                          <p:spTgt spid="8"/>
                                        </p:tgtEl>
                                        <p:attrNameLst>
                                          <p:attrName>ppt_x</p:attrName>
                                        </p:attrNameLst>
                                      </p:cBhvr>
                                      <p:tavLst>
                                        <p:tav tm="0">
                                          <p:val>
                                            <p:strVal val="ppt_x"/>
                                          </p:val>
                                        </p:tav>
                                        <p:tav tm="100000">
                                          <p:val>
                                            <p:strVal val="ppt_x"/>
                                          </p:val>
                                        </p:tav>
                                      </p:tavLst>
                                    </p:anim>
                                    <p:anim calcmode="lin" valueType="num">
                                      <p:cBhvr additive="base">
                                        <p:cTn id="133" dur="500"/>
                                        <p:tgtEl>
                                          <p:spTgt spid="8"/>
                                        </p:tgtEl>
                                        <p:attrNameLst>
                                          <p:attrName>ppt_y</p:attrName>
                                        </p:attrNameLst>
                                      </p:cBhvr>
                                      <p:tavLst>
                                        <p:tav tm="0">
                                          <p:val>
                                            <p:strVal val="ppt_y"/>
                                          </p:val>
                                        </p:tav>
                                        <p:tav tm="100000">
                                          <p:val>
                                            <p:strVal val="1+ppt_h/2"/>
                                          </p:val>
                                        </p:tav>
                                      </p:tavLst>
                                    </p:anim>
                                    <p:set>
                                      <p:cBhvr>
                                        <p:cTn id="134"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46166" y="573598"/>
            <a:ext cx="5516880" cy="628060"/>
          </a:xfrm>
        </p:spPr>
        <p:txBody>
          <a:bodyPr>
            <a:normAutofit/>
          </a:bodyPr>
          <a:lstStyle/>
          <a:p>
            <a:r>
              <a:rPr lang="en-GB" sz="3000" dirty="0" smtClean="0">
                <a:solidFill>
                  <a:srgbClr val="FF0000"/>
                </a:solidFill>
              </a:rPr>
              <a:t>Tricky words…harder! </a:t>
            </a:r>
            <a:endParaRPr lang="en-GB" sz="3000" dirty="0">
              <a:solidFill>
                <a:srgbClr val="FF0000"/>
              </a:solidFill>
            </a:endParaRPr>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4928507" y="-40231"/>
            <a:ext cx="3638550" cy="2438400"/>
          </a:xfrm>
          <a:prstGeom prst="rect">
            <a:avLst/>
          </a:prstGeom>
        </p:spPr>
      </p:pic>
      <p:pic>
        <p:nvPicPr>
          <p:cNvPr id="5" name="Picture 4"/>
          <p:cNvPicPr>
            <a:picLocks noChangeAspect="1"/>
          </p:cNvPicPr>
          <p:nvPr/>
        </p:nvPicPr>
        <p:blipFill>
          <a:blip r:embed="rId3"/>
          <a:stretch>
            <a:fillRect/>
          </a:stretch>
        </p:blipFill>
        <p:spPr>
          <a:xfrm>
            <a:off x="578712" y="2077244"/>
            <a:ext cx="3667125" cy="2352675"/>
          </a:xfrm>
          <a:prstGeom prst="rect">
            <a:avLst/>
          </a:prstGeom>
        </p:spPr>
      </p:pic>
      <p:pic>
        <p:nvPicPr>
          <p:cNvPr id="6" name="Picture 5"/>
          <p:cNvPicPr>
            <a:picLocks noChangeAspect="1"/>
          </p:cNvPicPr>
          <p:nvPr/>
        </p:nvPicPr>
        <p:blipFill>
          <a:blip r:embed="rId4"/>
          <a:stretch>
            <a:fillRect/>
          </a:stretch>
        </p:blipFill>
        <p:spPr>
          <a:xfrm>
            <a:off x="4317274" y="2205037"/>
            <a:ext cx="3505200" cy="2447925"/>
          </a:xfrm>
          <a:prstGeom prst="rect">
            <a:avLst/>
          </a:prstGeom>
        </p:spPr>
      </p:pic>
      <p:pic>
        <p:nvPicPr>
          <p:cNvPr id="7" name="Picture 6"/>
          <p:cNvPicPr>
            <a:picLocks noChangeAspect="1"/>
          </p:cNvPicPr>
          <p:nvPr/>
        </p:nvPicPr>
        <p:blipFill>
          <a:blip r:embed="rId5"/>
          <a:stretch>
            <a:fillRect/>
          </a:stretch>
        </p:blipFill>
        <p:spPr>
          <a:xfrm>
            <a:off x="8230144" y="2435225"/>
            <a:ext cx="3543300" cy="2333625"/>
          </a:xfrm>
          <a:prstGeom prst="rect">
            <a:avLst/>
          </a:prstGeom>
        </p:spPr>
      </p:pic>
      <p:pic>
        <p:nvPicPr>
          <p:cNvPr id="8" name="Picture 7"/>
          <p:cNvPicPr>
            <a:picLocks noChangeAspect="1"/>
          </p:cNvPicPr>
          <p:nvPr/>
        </p:nvPicPr>
        <p:blipFill>
          <a:blip r:embed="rId6"/>
          <a:stretch>
            <a:fillRect/>
          </a:stretch>
        </p:blipFill>
        <p:spPr>
          <a:xfrm>
            <a:off x="673077" y="4557441"/>
            <a:ext cx="3562350" cy="2276475"/>
          </a:xfrm>
          <a:prstGeom prst="rect">
            <a:avLst/>
          </a:prstGeom>
        </p:spPr>
      </p:pic>
      <p:pic>
        <p:nvPicPr>
          <p:cNvPr id="9" name="Picture 8"/>
          <p:cNvPicPr>
            <a:picLocks noChangeAspect="1"/>
          </p:cNvPicPr>
          <p:nvPr/>
        </p:nvPicPr>
        <p:blipFill>
          <a:blip r:embed="rId7"/>
          <a:stretch>
            <a:fillRect/>
          </a:stretch>
        </p:blipFill>
        <p:spPr>
          <a:xfrm>
            <a:off x="4299925" y="4624116"/>
            <a:ext cx="3457575" cy="2209800"/>
          </a:xfrm>
          <a:prstGeom prst="rect">
            <a:avLst/>
          </a:prstGeom>
        </p:spPr>
      </p:pic>
      <p:pic>
        <p:nvPicPr>
          <p:cNvPr id="10" name="Picture 9"/>
          <p:cNvPicPr>
            <a:picLocks noChangeAspect="1"/>
          </p:cNvPicPr>
          <p:nvPr/>
        </p:nvPicPr>
        <p:blipFill>
          <a:blip r:embed="rId8"/>
          <a:stretch>
            <a:fillRect/>
          </a:stretch>
        </p:blipFill>
        <p:spPr>
          <a:xfrm>
            <a:off x="8060463" y="4571728"/>
            <a:ext cx="3467100" cy="2314575"/>
          </a:xfrm>
          <a:prstGeom prst="rect">
            <a:avLst/>
          </a:prstGeom>
        </p:spPr>
      </p:pic>
      <p:pic>
        <p:nvPicPr>
          <p:cNvPr id="11" name="Picture 10"/>
          <p:cNvPicPr>
            <a:picLocks noChangeAspect="1"/>
          </p:cNvPicPr>
          <p:nvPr/>
        </p:nvPicPr>
        <p:blipFill>
          <a:blip r:embed="rId9"/>
          <a:stretch>
            <a:fillRect/>
          </a:stretch>
        </p:blipFill>
        <p:spPr>
          <a:xfrm>
            <a:off x="8611825" y="172130"/>
            <a:ext cx="3505200" cy="2333625"/>
          </a:xfrm>
          <a:prstGeom prst="rect">
            <a:avLst/>
          </a:prstGeom>
        </p:spPr>
      </p:pic>
    </p:spTree>
    <p:extLst>
      <p:ext uri="{BB962C8B-B14F-4D97-AF65-F5344CB8AC3E}">
        <p14:creationId xmlns:p14="http://schemas.microsoft.com/office/powerpoint/2010/main" val="3528549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0" presetClass="exit" presetSubtype="0" fill="hold" nodeType="clickEffect">
                                  <p:stCondLst>
                                    <p:cond delay="0"/>
                                  </p:stCondLst>
                                  <p:childTnLst>
                                    <p:animEffect transition="out" filter="wedge">
                                      <p:cBhvr>
                                        <p:cTn id="12" dur="2000"/>
                                        <p:tgtEl>
                                          <p:spTgt spid="5"/>
                                        </p:tgtEl>
                                      </p:cBhvr>
                                    </p:animEffect>
                                    <p:set>
                                      <p:cBhvr>
                                        <p:cTn id="13" dur="1" fill="hold">
                                          <p:stCondLst>
                                            <p:cond delay="1999"/>
                                          </p:stCondLst>
                                        </p:cTn>
                                        <p:tgtEl>
                                          <p:spTgt spid="5"/>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0" fill="hold"/>
                                        <p:tgtEl>
                                          <p:spTgt spid="4"/>
                                        </p:tgtEl>
                                        <p:attrNameLst>
                                          <p:attrName>ppt_x</p:attrName>
                                        </p:attrNameLst>
                                      </p:cBhvr>
                                      <p:tavLst>
                                        <p:tav tm="0">
                                          <p:val>
                                            <p:strVal val="#ppt_x"/>
                                          </p:val>
                                        </p:tav>
                                        <p:tav tm="100000">
                                          <p:val>
                                            <p:strVal val="#ppt_x"/>
                                          </p:val>
                                        </p:tav>
                                      </p:tavLst>
                                    </p:anim>
                                    <p:anim calcmode="lin" valueType="num">
                                      <p:cBhvr additive="base">
                                        <p:cTn id="19" dur="5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0" presetClass="exit" presetSubtype="0" fill="hold" nodeType="clickEffect">
                                  <p:stCondLst>
                                    <p:cond delay="0"/>
                                  </p:stCondLst>
                                  <p:childTnLst>
                                    <p:animEffect transition="out" filter="wedge">
                                      <p:cBhvr>
                                        <p:cTn id="23" dur="2000"/>
                                        <p:tgtEl>
                                          <p:spTgt spid="4"/>
                                        </p:tgtEl>
                                      </p:cBhvr>
                                    </p:animEffect>
                                    <p:set>
                                      <p:cBhvr>
                                        <p:cTn id="24" dur="1" fill="hold">
                                          <p:stCondLst>
                                            <p:cond delay="1999"/>
                                          </p:stCondLst>
                                        </p:cTn>
                                        <p:tgtEl>
                                          <p:spTgt spid="4"/>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0" fill="hold"/>
                                        <p:tgtEl>
                                          <p:spTgt spid="11"/>
                                        </p:tgtEl>
                                        <p:attrNameLst>
                                          <p:attrName>ppt_x</p:attrName>
                                        </p:attrNameLst>
                                      </p:cBhvr>
                                      <p:tavLst>
                                        <p:tav tm="0">
                                          <p:val>
                                            <p:strVal val="#ppt_x"/>
                                          </p:val>
                                        </p:tav>
                                        <p:tav tm="100000">
                                          <p:val>
                                            <p:strVal val="#ppt_x"/>
                                          </p:val>
                                        </p:tav>
                                      </p:tavLst>
                                    </p:anim>
                                    <p:anim calcmode="lin" valueType="num">
                                      <p:cBhvr additive="base">
                                        <p:cTn id="30" dur="50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0" presetClass="exit" presetSubtype="0" fill="hold" nodeType="clickEffect">
                                  <p:stCondLst>
                                    <p:cond delay="0"/>
                                  </p:stCondLst>
                                  <p:childTnLst>
                                    <p:animEffect transition="out" filter="wedge">
                                      <p:cBhvr>
                                        <p:cTn id="34" dur="2000"/>
                                        <p:tgtEl>
                                          <p:spTgt spid="11"/>
                                        </p:tgtEl>
                                      </p:cBhvr>
                                    </p:animEffect>
                                    <p:set>
                                      <p:cBhvr>
                                        <p:cTn id="35" dur="1" fill="hold">
                                          <p:stCondLst>
                                            <p:cond delay="1999"/>
                                          </p:stCondLst>
                                        </p:cTn>
                                        <p:tgtEl>
                                          <p:spTgt spid="11"/>
                                        </p:tgtEl>
                                        <p:attrNameLst>
                                          <p:attrName>style.visibility</p:attrName>
                                        </p:attrNameLst>
                                      </p:cBhvr>
                                      <p:to>
                                        <p:strVal val="hidden"/>
                                      </p:to>
                                    </p:set>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additive="base">
                                        <p:cTn id="40" dur="5000" fill="hold"/>
                                        <p:tgtEl>
                                          <p:spTgt spid="6"/>
                                        </p:tgtEl>
                                        <p:attrNameLst>
                                          <p:attrName>ppt_x</p:attrName>
                                        </p:attrNameLst>
                                      </p:cBhvr>
                                      <p:tavLst>
                                        <p:tav tm="0">
                                          <p:val>
                                            <p:strVal val="#ppt_x"/>
                                          </p:val>
                                        </p:tav>
                                        <p:tav tm="100000">
                                          <p:val>
                                            <p:strVal val="#ppt_x"/>
                                          </p:val>
                                        </p:tav>
                                      </p:tavLst>
                                    </p:anim>
                                    <p:anim calcmode="lin" valueType="num">
                                      <p:cBhvr additive="base">
                                        <p:cTn id="41" dur="5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16" presetClass="exit" presetSubtype="21" fill="hold" nodeType="clickEffect">
                                  <p:stCondLst>
                                    <p:cond delay="0"/>
                                  </p:stCondLst>
                                  <p:childTnLst>
                                    <p:animEffect transition="out" filter="barn(inVertical)">
                                      <p:cBhvr>
                                        <p:cTn id="45" dur="500"/>
                                        <p:tgtEl>
                                          <p:spTgt spid="6"/>
                                        </p:tgtEl>
                                      </p:cBhvr>
                                    </p:animEffect>
                                    <p:set>
                                      <p:cBhvr>
                                        <p:cTn id="46" dur="1" fill="hold">
                                          <p:stCondLst>
                                            <p:cond delay="499"/>
                                          </p:stCondLst>
                                        </p:cTn>
                                        <p:tgtEl>
                                          <p:spTgt spid="6"/>
                                        </p:tgtEl>
                                        <p:attrNameLst>
                                          <p:attrName>style.visibility</p:attrName>
                                        </p:attrNameLst>
                                      </p:cBhvr>
                                      <p:to>
                                        <p:strVal val="hidden"/>
                                      </p:to>
                                    </p:set>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7"/>
                                        </p:tgtEl>
                                        <p:attrNameLst>
                                          <p:attrName>style.visibility</p:attrName>
                                        </p:attrNameLst>
                                      </p:cBhvr>
                                      <p:to>
                                        <p:strVal val="visible"/>
                                      </p:to>
                                    </p:set>
                                    <p:anim calcmode="lin" valueType="num">
                                      <p:cBhvr additive="base">
                                        <p:cTn id="51" dur="5000" fill="hold"/>
                                        <p:tgtEl>
                                          <p:spTgt spid="7"/>
                                        </p:tgtEl>
                                        <p:attrNameLst>
                                          <p:attrName>ppt_x</p:attrName>
                                        </p:attrNameLst>
                                      </p:cBhvr>
                                      <p:tavLst>
                                        <p:tav tm="0">
                                          <p:val>
                                            <p:strVal val="#ppt_x"/>
                                          </p:val>
                                        </p:tav>
                                        <p:tav tm="100000">
                                          <p:val>
                                            <p:strVal val="#ppt_x"/>
                                          </p:val>
                                        </p:tav>
                                      </p:tavLst>
                                    </p:anim>
                                    <p:anim calcmode="lin" valueType="num">
                                      <p:cBhvr additive="base">
                                        <p:cTn id="52" dur="50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0" presetClass="exit" presetSubtype="0" fill="hold" nodeType="clickEffect">
                                  <p:stCondLst>
                                    <p:cond delay="0"/>
                                  </p:stCondLst>
                                  <p:childTnLst>
                                    <p:animEffect transition="out" filter="wedge">
                                      <p:cBhvr>
                                        <p:cTn id="56" dur="2000"/>
                                        <p:tgtEl>
                                          <p:spTgt spid="7"/>
                                        </p:tgtEl>
                                      </p:cBhvr>
                                    </p:animEffect>
                                    <p:set>
                                      <p:cBhvr>
                                        <p:cTn id="57" dur="1" fill="hold">
                                          <p:stCondLst>
                                            <p:cond delay="1999"/>
                                          </p:stCondLst>
                                        </p:cTn>
                                        <p:tgtEl>
                                          <p:spTgt spid="7"/>
                                        </p:tgtEl>
                                        <p:attrNameLst>
                                          <p:attrName>style.visibility</p:attrName>
                                        </p:attrNameLst>
                                      </p:cBhvr>
                                      <p:to>
                                        <p:strVal val="hidden"/>
                                      </p:to>
                                    </p:set>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nodeType="click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5000" fill="hold"/>
                                        <p:tgtEl>
                                          <p:spTgt spid="8"/>
                                        </p:tgtEl>
                                        <p:attrNameLst>
                                          <p:attrName>ppt_x</p:attrName>
                                        </p:attrNameLst>
                                      </p:cBhvr>
                                      <p:tavLst>
                                        <p:tav tm="0">
                                          <p:val>
                                            <p:strVal val="#ppt_x"/>
                                          </p:val>
                                        </p:tav>
                                        <p:tav tm="100000">
                                          <p:val>
                                            <p:strVal val="#ppt_x"/>
                                          </p:val>
                                        </p:tav>
                                      </p:tavLst>
                                    </p:anim>
                                    <p:anim calcmode="lin" valueType="num">
                                      <p:cBhvr additive="base">
                                        <p:cTn id="63" dur="50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20" presetClass="exit" presetSubtype="0" fill="hold" nodeType="clickEffect">
                                  <p:stCondLst>
                                    <p:cond delay="0"/>
                                  </p:stCondLst>
                                  <p:childTnLst>
                                    <p:animEffect transition="out" filter="wedge">
                                      <p:cBhvr>
                                        <p:cTn id="67" dur="2000"/>
                                        <p:tgtEl>
                                          <p:spTgt spid="8"/>
                                        </p:tgtEl>
                                      </p:cBhvr>
                                    </p:animEffect>
                                    <p:set>
                                      <p:cBhvr>
                                        <p:cTn id="68" dur="1" fill="hold">
                                          <p:stCondLst>
                                            <p:cond delay="1999"/>
                                          </p:stCondLst>
                                        </p:cTn>
                                        <p:tgtEl>
                                          <p:spTgt spid="8"/>
                                        </p:tgtEl>
                                        <p:attrNameLst>
                                          <p:attrName>style.visibility</p:attrName>
                                        </p:attrNameLst>
                                      </p:cBhvr>
                                      <p:to>
                                        <p:strVal val="hidden"/>
                                      </p:to>
                                    </p:set>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9"/>
                                        </p:tgtEl>
                                        <p:attrNameLst>
                                          <p:attrName>style.visibility</p:attrName>
                                        </p:attrNameLst>
                                      </p:cBhvr>
                                      <p:to>
                                        <p:strVal val="visible"/>
                                      </p:to>
                                    </p:set>
                                    <p:anim calcmode="lin" valueType="num">
                                      <p:cBhvr additive="base">
                                        <p:cTn id="73" dur="5000" fill="hold"/>
                                        <p:tgtEl>
                                          <p:spTgt spid="9"/>
                                        </p:tgtEl>
                                        <p:attrNameLst>
                                          <p:attrName>ppt_x</p:attrName>
                                        </p:attrNameLst>
                                      </p:cBhvr>
                                      <p:tavLst>
                                        <p:tav tm="0">
                                          <p:val>
                                            <p:strVal val="#ppt_x"/>
                                          </p:val>
                                        </p:tav>
                                        <p:tav tm="100000">
                                          <p:val>
                                            <p:strVal val="#ppt_x"/>
                                          </p:val>
                                        </p:tav>
                                      </p:tavLst>
                                    </p:anim>
                                    <p:anim calcmode="lin" valueType="num">
                                      <p:cBhvr additive="base">
                                        <p:cTn id="74" dur="50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16" presetClass="exit" presetSubtype="21" fill="hold" nodeType="clickEffect">
                                  <p:stCondLst>
                                    <p:cond delay="0"/>
                                  </p:stCondLst>
                                  <p:childTnLst>
                                    <p:animEffect transition="out" filter="barn(inVertical)">
                                      <p:cBhvr>
                                        <p:cTn id="78" dur="500"/>
                                        <p:tgtEl>
                                          <p:spTgt spid="9"/>
                                        </p:tgtEl>
                                      </p:cBhvr>
                                    </p:animEffect>
                                    <p:set>
                                      <p:cBhvr>
                                        <p:cTn id="79" dur="1" fill="hold">
                                          <p:stCondLst>
                                            <p:cond delay="499"/>
                                          </p:stCondLst>
                                        </p:cTn>
                                        <p:tgtEl>
                                          <p:spTgt spid="9"/>
                                        </p:tgtEl>
                                        <p:attrNameLst>
                                          <p:attrName>style.visibility</p:attrName>
                                        </p:attrNameLst>
                                      </p:cBhvr>
                                      <p:to>
                                        <p:strVal val="hidden"/>
                                      </p:to>
                                    </p:set>
                                  </p:childTnLst>
                                </p:cTn>
                              </p:par>
                            </p:childTnLst>
                          </p:cTn>
                        </p:par>
                      </p:childTnLst>
                    </p:cTn>
                  </p:par>
                  <p:par>
                    <p:cTn id="80" fill="hold">
                      <p:stCondLst>
                        <p:cond delay="indefinite"/>
                      </p:stCondLst>
                      <p:childTnLst>
                        <p:par>
                          <p:cTn id="81" fill="hold">
                            <p:stCondLst>
                              <p:cond delay="0"/>
                            </p:stCondLst>
                            <p:childTnLst>
                              <p:par>
                                <p:cTn id="82" presetID="2" presetClass="entr" presetSubtype="4" fill="hold" nodeType="clickEffect">
                                  <p:stCondLst>
                                    <p:cond delay="0"/>
                                  </p:stCondLst>
                                  <p:childTnLst>
                                    <p:set>
                                      <p:cBhvr>
                                        <p:cTn id="83" dur="1" fill="hold">
                                          <p:stCondLst>
                                            <p:cond delay="0"/>
                                          </p:stCondLst>
                                        </p:cTn>
                                        <p:tgtEl>
                                          <p:spTgt spid="10"/>
                                        </p:tgtEl>
                                        <p:attrNameLst>
                                          <p:attrName>style.visibility</p:attrName>
                                        </p:attrNameLst>
                                      </p:cBhvr>
                                      <p:to>
                                        <p:strVal val="visible"/>
                                      </p:to>
                                    </p:set>
                                    <p:anim calcmode="lin" valueType="num">
                                      <p:cBhvr additive="base">
                                        <p:cTn id="84" dur="5000" fill="hold"/>
                                        <p:tgtEl>
                                          <p:spTgt spid="10"/>
                                        </p:tgtEl>
                                        <p:attrNameLst>
                                          <p:attrName>ppt_x</p:attrName>
                                        </p:attrNameLst>
                                      </p:cBhvr>
                                      <p:tavLst>
                                        <p:tav tm="0">
                                          <p:val>
                                            <p:strVal val="#ppt_x"/>
                                          </p:val>
                                        </p:tav>
                                        <p:tav tm="100000">
                                          <p:val>
                                            <p:strVal val="#ppt_x"/>
                                          </p:val>
                                        </p:tav>
                                      </p:tavLst>
                                    </p:anim>
                                    <p:anim calcmode="lin" valueType="num">
                                      <p:cBhvr additive="base">
                                        <p:cTn id="85" dur="50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86" fill="hold">
                      <p:stCondLst>
                        <p:cond delay="indefinite"/>
                      </p:stCondLst>
                      <p:childTnLst>
                        <p:par>
                          <p:cTn id="87" fill="hold">
                            <p:stCondLst>
                              <p:cond delay="0"/>
                            </p:stCondLst>
                            <p:childTnLst>
                              <p:par>
                                <p:cTn id="88" presetID="20" presetClass="exit" presetSubtype="0" fill="hold" nodeType="clickEffect">
                                  <p:stCondLst>
                                    <p:cond delay="0"/>
                                  </p:stCondLst>
                                  <p:childTnLst>
                                    <p:animEffect transition="out" filter="wedge">
                                      <p:cBhvr>
                                        <p:cTn id="89" dur="2000"/>
                                        <p:tgtEl>
                                          <p:spTgt spid="10"/>
                                        </p:tgtEl>
                                      </p:cBhvr>
                                    </p:animEffect>
                                    <p:set>
                                      <p:cBhvr>
                                        <p:cTn id="90" dur="1" fill="hold">
                                          <p:stCondLst>
                                            <p:cond delay="1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Our Set 3 phoneme for today is….</a:t>
            </a:r>
            <a:br>
              <a:rPr lang="en-GB" dirty="0" smtClean="0"/>
            </a:br>
            <a:r>
              <a:rPr lang="en-GB" dirty="0" err="1" smtClean="0">
                <a:latin typeface="Comic Sans MS" panose="030F0702030302020204" pitchFamily="66" charset="0"/>
              </a:rPr>
              <a:t>oo</a:t>
            </a:r>
            <a:r>
              <a:rPr lang="en-GB" dirty="0" smtClean="0">
                <a:solidFill>
                  <a:schemeClr val="tx1"/>
                </a:solidFill>
                <a:latin typeface="Comic Sans MS" panose="030F0702030302020204" pitchFamily="66" charset="0"/>
              </a:rPr>
              <a:t> </a:t>
            </a:r>
            <a:endParaRPr lang="en-GB" dirty="0">
              <a:solidFill>
                <a:schemeClr val="tx1"/>
              </a:solidFill>
              <a:latin typeface="Comic Sans MS" panose="030F0702030302020204" pitchFamily="66" charset="0"/>
            </a:endParaRPr>
          </a:p>
        </p:txBody>
      </p:sp>
      <p:sp>
        <p:nvSpPr>
          <p:cNvPr id="5" name="TextBox 4"/>
          <p:cNvSpPr txBox="1"/>
          <p:nvPr/>
        </p:nvSpPr>
        <p:spPr>
          <a:xfrm>
            <a:off x="4492978" y="2250897"/>
            <a:ext cx="4244622" cy="707886"/>
          </a:xfrm>
          <a:prstGeom prst="rect">
            <a:avLst/>
          </a:prstGeom>
          <a:noFill/>
        </p:spPr>
        <p:txBody>
          <a:bodyPr wrap="square" rtlCol="0">
            <a:spAutoFit/>
          </a:bodyPr>
          <a:lstStyle/>
          <a:p>
            <a:r>
              <a:rPr lang="en-GB" sz="4000" dirty="0" smtClean="0">
                <a:latin typeface="Comic Sans MS" panose="030F0702030302020204" pitchFamily="66" charset="0"/>
              </a:rPr>
              <a:t>t</a:t>
            </a:r>
            <a:r>
              <a:rPr lang="en-GB" sz="4000" dirty="0" smtClean="0">
                <a:solidFill>
                  <a:srgbClr val="FF0000"/>
                </a:solidFill>
                <a:latin typeface="Comic Sans MS" panose="030F0702030302020204" pitchFamily="66" charset="0"/>
              </a:rPr>
              <a:t>oo</a:t>
            </a:r>
            <a:r>
              <a:rPr lang="en-GB" sz="4000" dirty="0" smtClean="0"/>
              <a:t> </a:t>
            </a:r>
            <a:endParaRPr lang="en-GB" sz="4000" dirty="0"/>
          </a:p>
        </p:txBody>
      </p:sp>
      <p:sp>
        <p:nvSpPr>
          <p:cNvPr id="6" name="TextBox 5"/>
          <p:cNvSpPr txBox="1"/>
          <p:nvPr/>
        </p:nvSpPr>
        <p:spPr>
          <a:xfrm>
            <a:off x="4425244" y="2798410"/>
            <a:ext cx="4244622" cy="707886"/>
          </a:xfrm>
          <a:prstGeom prst="rect">
            <a:avLst/>
          </a:prstGeom>
          <a:noFill/>
        </p:spPr>
        <p:txBody>
          <a:bodyPr wrap="square" rtlCol="0">
            <a:spAutoFit/>
          </a:bodyPr>
          <a:lstStyle/>
          <a:p>
            <a:r>
              <a:rPr lang="en-GB" sz="4000" dirty="0" smtClean="0">
                <a:latin typeface="Comic Sans MS" panose="030F0702030302020204" pitchFamily="66" charset="0"/>
              </a:rPr>
              <a:t>z</a:t>
            </a:r>
            <a:r>
              <a:rPr lang="en-GB" sz="4000" dirty="0" smtClean="0">
                <a:solidFill>
                  <a:srgbClr val="FF0000"/>
                </a:solidFill>
                <a:latin typeface="Comic Sans MS" panose="030F0702030302020204" pitchFamily="66" charset="0"/>
              </a:rPr>
              <a:t>oo</a:t>
            </a:r>
            <a:endParaRPr lang="en-GB" sz="4000" dirty="0">
              <a:solidFill>
                <a:srgbClr val="FF0000"/>
              </a:solidFill>
            </a:endParaRPr>
          </a:p>
        </p:txBody>
      </p:sp>
      <p:sp>
        <p:nvSpPr>
          <p:cNvPr id="7" name="TextBox 6"/>
          <p:cNvSpPr txBox="1"/>
          <p:nvPr/>
        </p:nvSpPr>
        <p:spPr>
          <a:xfrm>
            <a:off x="4492978" y="3528872"/>
            <a:ext cx="4244622" cy="707886"/>
          </a:xfrm>
          <a:prstGeom prst="rect">
            <a:avLst/>
          </a:prstGeom>
          <a:noFill/>
        </p:spPr>
        <p:txBody>
          <a:bodyPr wrap="square" rtlCol="0">
            <a:spAutoFit/>
          </a:bodyPr>
          <a:lstStyle/>
          <a:p>
            <a:r>
              <a:rPr lang="en-GB" sz="4000" dirty="0" smtClean="0">
                <a:latin typeface="Comic Sans MS" panose="030F0702030302020204" pitchFamily="66" charset="0"/>
              </a:rPr>
              <a:t>m</a:t>
            </a:r>
            <a:r>
              <a:rPr lang="en-GB" sz="4000" dirty="0" smtClean="0">
                <a:solidFill>
                  <a:srgbClr val="FF0000"/>
                </a:solidFill>
                <a:latin typeface="Comic Sans MS" panose="030F0702030302020204" pitchFamily="66" charset="0"/>
              </a:rPr>
              <a:t>oo</a:t>
            </a:r>
            <a:r>
              <a:rPr lang="en-GB" sz="4000" dirty="0">
                <a:latin typeface="Comic Sans MS" panose="030F0702030302020204" pitchFamily="66" charset="0"/>
              </a:rPr>
              <a:t>d</a:t>
            </a:r>
            <a:r>
              <a:rPr lang="en-GB" sz="4000" dirty="0" smtClean="0"/>
              <a:t> </a:t>
            </a:r>
            <a:endParaRPr lang="en-GB" sz="4000" dirty="0"/>
          </a:p>
        </p:txBody>
      </p:sp>
      <p:sp>
        <p:nvSpPr>
          <p:cNvPr id="8" name="TextBox 7"/>
          <p:cNvSpPr txBox="1"/>
          <p:nvPr/>
        </p:nvSpPr>
        <p:spPr>
          <a:xfrm>
            <a:off x="4492978" y="4098961"/>
            <a:ext cx="4244622" cy="707886"/>
          </a:xfrm>
          <a:prstGeom prst="rect">
            <a:avLst/>
          </a:prstGeom>
          <a:noFill/>
        </p:spPr>
        <p:txBody>
          <a:bodyPr wrap="square" rtlCol="0">
            <a:spAutoFit/>
          </a:bodyPr>
          <a:lstStyle/>
          <a:p>
            <a:r>
              <a:rPr lang="en-GB" sz="4000" dirty="0" smtClean="0">
                <a:latin typeface="Comic Sans MS" panose="030F0702030302020204" pitchFamily="66" charset="0"/>
              </a:rPr>
              <a:t>f</a:t>
            </a:r>
            <a:r>
              <a:rPr lang="en-GB" sz="4000" dirty="0" smtClean="0">
                <a:solidFill>
                  <a:srgbClr val="FF0000"/>
                </a:solidFill>
                <a:latin typeface="Comic Sans MS" panose="030F0702030302020204" pitchFamily="66" charset="0"/>
              </a:rPr>
              <a:t>oo</a:t>
            </a:r>
            <a:r>
              <a:rPr lang="en-GB" sz="4000" dirty="0">
                <a:latin typeface="Comic Sans MS" panose="030F0702030302020204" pitchFamily="66" charset="0"/>
              </a:rPr>
              <a:t>l</a:t>
            </a:r>
            <a:r>
              <a:rPr lang="en-GB" sz="4000" dirty="0" smtClean="0"/>
              <a:t> </a:t>
            </a:r>
            <a:endParaRPr lang="en-GB" sz="4000" dirty="0"/>
          </a:p>
        </p:txBody>
      </p:sp>
      <p:sp>
        <p:nvSpPr>
          <p:cNvPr id="9" name="TextBox 8"/>
          <p:cNvSpPr txBox="1"/>
          <p:nvPr/>
        </p:nvSpPr>
        <p:spPr>
          <a:xfrm>
            <a:off x="4459111" y="4741865"/>
            <a:ext cx="4244622" cy="707886"/>
          </a:xfrm>
          <a:prstGeom prst="rect">
            <a:avLst/>
          </a:prstGeom>
          <a:noFill/>
        </p:spPr>
        <p:txBody>
          <a:bodyPr wrap="square" rtlCol="0">
            <a:spAutoFit/>
          </a:bodyPr>
          <a:lstStyle/>
          <a:p>
            <a:r>
              <a:rPr lang="en-GB" sz="4000" dirty="0" smtClean="0">
                <a:latin typeface="Comic Sans MS" panose="030F0702030302020204" pitchFamily="66" charset="0"/>
              </a:rPr>
              <a:t>p</a:t>
            </a:r>
            <a:r>
              <a:rPr lang="en-GB" sz="4000" dirty="0" smtClean="0">
                <a:solidFill>
                  <a:srgbClr val="FF0000"/>
                </a:solidFill>
                <a:latin typeface="Comic Sans MS" panose="030F0702030302020204" pitchFamily="66" charset="0"/>
              </a:rPr>
              <a:t>oo</a:t>
            </a:r>
            <a:r>
              <a:rPr lang="en-GB" sz="4000" dirty="0">
                <a:latin typeface="Comic Sans MS" panose="030F0702030302020204" pitchFamily="66" charset="0"/>
              </a:rPr>
              <a:t>l</a:t>
            </a:r>
            <a:r>
              <a:rPr lang="en-GB" sz="4000" dirty="0" smtClean="0"/>
              <a:t> </a:t>
            </a:r>
            <a:endParaRPr lang="en-GB" sz="4000" dirty="0"/>
          </a:p>
        </p:txBody>
      </p:sp>
      <p:cxnSp>
        <p:nvCxnSpPr>
          <p:cNvPr id="12" name="Straight Connector 11"/>
          <p:cNvCxnSpPr/>
          <p:nvPr/>
        </p:nvCxnSpPr>
        <p:spPr>
          <a:xfrm>
            <a:off x="6615289" y="2820986"/>
            <a:ext cx="37479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6615289" y="3413652"/>
            <a:ext cx="37479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581422" y="2266594"/>
            <a:ext cx="3747911"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6615289" y="3996799"/>
            <a:ext cx="3747911"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6581422" y="5148550"/>
            <a:ext cx="37479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6581422" y="5741216"/>
            <a:ext cx="37479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547555" y="4594158"/>
            <a:ext cx="3747911"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6581422" y="6324363"/>
            <a:ext cx="3747911"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 name="AutoShape 2" descr="Phonics Homewor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0" name="TextBox 19"/>
          <p:cNvSpPr txBox="1"/>
          <p:nvPr/>
        </p:nvSpPr>
        <p:spPr>
          <a:xfrm>
            <a:off x="6779945" y="1185611"/>
            <a:ext cx="4244622" cy="707886"/>
          </a:xfrm>
          <a:prstGeom prst="rect">
            <a:avLst/>
          </a:prstGeom>
          <a:noFill/>
        </p:spPr>
        <p:txBody>
          <a:bodyPr wrap="square" rtlCol="0">
            <a:spAutoFit/>
          </a:bodyPr>
          <a:lstStyle/>
          <a:p>
            <a:r>
              <a:rPr lang="en-GB" sz="4000" dirty="0" smtClean="0">
                <a:solidFill>
                  <a:schemeClr val="bg1"/>
                </a:solidFill>
                <a:latin typeface="Comic Sans MS" panose="030F0702030302020204" pitchFamily="66" charset="0"/>
              </a:rPr>
              <a:t>st</a:t>
            </a:r>
            <a:r>
              <a:rPr lang="en-GB" sz="4000" dirty="0" smtClean="0">
                <a:solidFill>
                  <a:srgbClr val="FF0000"/>
                </a:solidFill>
                <a:latin typeface="Comic Sans MS" panose="030F0702030302020204" pitchFamily="66" charset="0"/>
              </a:rPr>
              <a:t>oo</a:t>
            </a:r>
            <a:r>
              <a:rPr lang="en-GB" sz="4000" dirty="0">
                <a:solidFill>
                  <a:schemeClr val="bg1"/>
                </a:solidFill>
                <a:latin typeface="Comic Sans MS" panose="030F0702030302020204" pitchFamily="66" charset="0"/>
              </a:rPr>
              <a:t>l</a:t>
            </a:r>
            <a:r>
              <a:rPr lang="en-GB" sz="4000" dirty="0" smtClean="0">
                <a:solidFill>
                  <a:schemeClr val="bg1"/>
                </a:solidFill>
                <a:latin typeface="Comic Sans MS" panose="030F0702030302020204" pitchFamily="66" charset="0"/>
              </a:rPr>
              <a:t>     sp</a:t>
            </a:r>
            <a:r>
              <a:rPr lang="en-GB" sz="4000" dirty="0" smtClean="0">
                <a:solidFill>
                  <a:srgbClr val="FF0000"/>
                </a:solidFill>
                <a:latin typeface="Comic Sans MS" panose="030F0702030302020204" pitchFamily="66" charset="0"/>
              </a:rPr>
              <a:t>oo</a:t>
            </a:r>
            <a:r>
              <a:rPr lang="en-GB" sz="4000" dirty="0">
                <a:solidFill>
                  <a:schemeClr val="bg1"/>
                </a:solidFill>
                <a:latin typeface="Comic Sans MS" panose="030F0702030302020204" pitchFamily="66" charset="0"/>
              </a:rPr>
              <a:t>n</a:t>
            </a:r>
            <a:r>
              <a:rPr lang="en-GB" sz="4000" dirty="0" smtClean="0">
                <a:solidFill>
                  <a:schemeClr val="bg1"/>
                </a:solidFill>
                <a:latin typeface="Comic Sans MS" panose="030F0702030302020204" pitchFamily="66" charset="0"/>
              </a:rPr>
              <a:t> </a:t>
            </a:r>
            <a:endParaRPr lang="en-GB" sz="4000" dirty="0">
              <a:solidFill>
                <a:schemeClr val="bg1"/>
              </a:solidFill>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1867" y="1754506"/>
            <a:ext cx="3723377" cy="4964503"/>
          </a:xfrm>
          <a:prstGeom prst="rect">
            <a:avLst/>
          </a:prstGeom>
        </p:spPr>
      </p:pic>
    </p:spTree>
    <p:extLst>
      <p:ext uri="{BB962C8B-B14F-4D97-AF65-F5344CB8AC3E}">
        <p14:creationId xmlns:p14="http://schemas.microsoft.com/office/powerpoint/2010/main" val="1331922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500" fill="hold"/>
                                        <p:tgtEl>
                                          <p:spTgt spid="20"/>
                                        </p:tgtEl>
                                        <p:attrNameLst>
                                          <p:attrName>ppt_x</p:attrName>
                                        </p:attrNameLst>
                                      </p:cBhvr>
                                      <p:tavLst>
                                        <p:tav tm="0">
                                          <p:val>
                                            <p:strVal val="#ppt_x"/>
                                          </p:val>
                                        </p:tav>
                                        <p:tav tm="100000">
                                          <p:val>
                                            <p:strVal val="#ppt_x"/>
                                          </p:val>
                                        </p:tav>
                                      </p:tavLst>
                                    </p:anim>
                                    <p:anim calcmode="lin" valueType="num">
                                      <p:cBhvr additive="base">
                                        <p:cTn id="3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2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95E252-0E36-474F-B4E1-F19024E467A9}"/>
              </a:ext>
            </a:extLst>
          </p:cNvPr>
          <p:cNvSpPr>
            <a:spLocks noGrp="1"/>
          </p:cNvSpPr>
          <p:nvPr>
            <p:ph type="ctrTitle"/>
          </p:nvPr>
        </p:nvSpPr>
        <p:spPr/>
        <p:txBody>
          <a:bodyPr/>
          <a:lstStyle/>
          <a:p>
            <a:r>
              <a:rPr lang="en-GB" cap="none" dirty="0">
                <a:latin typeface="Comic Sans MS" panose="030F0702030302020204" pitchFamily="66" charset="0"/>
              </a:rPr>
              <a:t>Tuesday 16</a:t>
            </a:r>
            <a:r>
              <a:rPr lang="en-GB" cap="none" baseline="30000" dirty="0">
                <a:latin typeface="Comic Sans MS" panose="030F0702030302020204" pitchFamily="66" charset="0"/>
              </a:rPr>
              <a:t>th</a:t>
            </a:r>
            <a:r>
              <a:rPr lang="en-GB" cap="none" dirty="0">
                <a:latin typeface="Comic Sans MS" panose="030F0702030302020204" pitchFamily="66" charset="0"/>
              </a:rPr>
              <a:t> March 2021</a:t>
            </a:r>
          </a:p>
        </p:txBody>
      </p:sp>
      <p:sp>
        <p:nvSpPr>
          <p:cNvPr id="3" name="Subtitle 2">
            <a:extLst>
              <a:ext uri="{FF2B5EF4-FFF2-40B4-BE49-F238E27FC236}">
                <a16:creationId xmlns:a16="http://schemas.microsoft.com/office/drawing/2014/main" id="{7BF93DF1-D66B-4953-87A3-4C8D5DA6B5C7}"/>
              </a:ext>
            </a:extLst>
          </p:cNvPr>
          <p:cNvSpPr>
            <a:spLocks noGrp="1"/>
          </p:cNvSpPr>
          <p:nvPr>
            <p:ph type="subTitle" idx="1"/>
          </p:nvPr>
        </p:nvSpPr>
        <p:spPr>
          <a:xfrm>
            <a:off x="939338" y="4420319"/>
            <a:ext cx="10313324" cy="1309255"/>
          </a:xfrm>
        </p:spPr>
        <p:txBody>
          <a:bodyPr>
            <a:normAutofit lnSpcReduction="10000"/>
          </a:bodyPr>
          <a:lstStyle/>
          <a:p>
            <a:r>
              <a:rPr lang="en-GB" sz="4400" dirty="0">
                <a:latin typeface="Comic Sans MS" panose="030F0702030302020204" pitchFamily="66" charset="0"/>
              </a:rPr>
              <a:t>LO: Write and illustrate an additional page of the book.</a:t>
            </a:r>
          </a:p>
          <a:p>
            <a:endParaRPr lang="en-GB" dirty="0"/>
          </a:p>
        </p:txBody>
      </p:sp>
    </p:spTree>
    <p:extLst>
      <p:ext uri="{BB962C8B-B14F-4D97-AF65-F5344CB8AC3E}">
        <p14:creationId xmlns:p14="http://schemas.microsoft.com/office/powerpoint/2010/main" val="21882735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489E9E-003F-45EF-8057-9AA44C69DB0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9D1A275-9F5B-4348-8DE7-53C7B81B9438}"/>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506EAEE5-C17F-434A-A17F-D7DC9F6C64C9}"/>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479600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B99F5-1190-4133-BADA-3B34E5C7007F}"/>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2A410F74-A7A3-451F-B3CA-13B7B4027300}"/>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F5448BDD-B556-4624-B06F-3A5D7B0EA047}"/>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0217084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1E01CA-152D-4470-A26B-70CED06F08D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9254EB0-CD2F-4CEB-B40B-4BDCDE50CC89}"/>
              </a:ext>
            </a:extLst>
          </p:cNvPr>
          <p:cNvSpPr>
            <a:spLocks noGrp="1"/>
          </p:cNvSpPr>
          <p:nvPr>
            <p:ph idx="1"/>
          </p:nvPr>
        </p:nvSpPr>
        <p:spPr/>
        <p:txBody>
          <a:bodyPr/>
          <a:lstStyle/>
          <a:p>
            <a:endParaRPr lang="en-GB" dirty="0"/>
          </a:p>
        </p:txBody>
      </p:sp>
      <p:pic>
        <p:nvPicPr>
          <p:cNvPr id="4" name="Picture 3">
            <a:extLst>
              <a:ext uri="{FF2B5EF4-FFF2-40B4-BE49-F238E27FC236}">
                <a16:creationId xmlns:a16="http://schemas.microsoft.com/office/drawing/2014/main" id="{586616F1-0AD6-4320-97D7-E69B263D1339}"/>
              </a:ext>
            </a:extLst>
          </p:cNvPr>
          <p:cNvPicPr>
            <a:picLocks noChangeAspect="1"/>
          </p:cNvPicPr>
          <p:nvPr/>
        </p:nvPicPr>
        <p:blipFill rotWithShape="1">
          <a:blip r:embed="rId2"/>
          <a:srcRect t="2479"/>
          <a:stretch/>
        </p:blipFill>
        <p:spPr>
          <a:xfrm>
            <a:off x="0" y="0"/>
            <a:ext cx="12192000" cy="6858000"/>
          </a:xfrm>
          <a:prstGeom prst="rect">
            <a:avLst/>
          </a:prstGeom>
        </p:spPr>
      </p:pic>
    </p:spTree>
    <p:extLst>
      <p:ext uri="{BB962C8B-B14F-4D97-AF65-F5344CB8AC3E}">
        <p14:creationId xmlns:p14="http://schemas.microsoft.com/office/powerpoint/2010/main" val="3680545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066851-BFF5-4FDA-846A-D10F793C795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2286A26-7A39-4278-B95E-6DF8E810BF62}"/>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69C7DC0E-FBB2-4805-A413-CA1B51264CD5}"/>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2676520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6DCED-501C-4434-B96D-4F6666DACE2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8E243A9-6AE6-4320-9511-ADF213F0BD98}"/>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EFFBED20-758E-4EFC-9BA2-9A776241BD7B}"/>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5800861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FA8569-D28B-492A-B38D-87E367E2994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E07C504-8788-4C59-89E0-82B8BFE099FB}"/>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BE48FCD9-B1F2-4F40-B585-485EFB86AD94}"/>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51971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8B1F21-0C9A-4120-9527-7C6BC1D6526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3BE1800-3999-4B16-B6AC-43EA7FEE91D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006A7068-1BA8-4989-BDA9-29CC1ADD8019}"/>
              </a:ext>
            </a:extLst>
          </p:cNvPr>
          <p:cNvPicPr>
            <a:picLocks noChangeAspect="1"/>
          </p:cNvPicPr>
          <p:nvPr/>
        </p:nvPicPr>
        <p:blipFill rotWithShape="1">
          <a:blip r:embed="rId2"/>
          <a:srcRect t="2569"/>
          <a:stretch/>
        </p:blipFill>
        <p:spPr>
          <a:xfrm>
            <a:off x="0" y="0"/>
            <a:ext cx="12192000" cy="6858000"/>
          </a:xfrm>
          <a:prstGeom prst="rect">
            <a:avLst/>
          </a:prstGeom>
        </p:spPr>
      </p:pic>
    </p:spTree>
    <p:extLst>
      <p:ext uri="{BB962C8B-B14F-4D97-AF65-F5344CB8AC3E}">
        <p14:creationId xmlns:p14="http://schemas.microsoft.com/office/powerpoint/2010/main" val="26801259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E6402A-F4F6-4A14-A9E1-238D1A90644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79D3D94-270C-4985-8EE9-80A57005454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5E147470-9D43-4044-8017-3DEC0B34E8A2}"/>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9669703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7F5C0-5EA5-4317-B3A2-836E327AE2A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FFBA67A-9479-48BD-8F80-5B807C02DB1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B5AC9F13-60F6-4107-B79D-23255DDDDFC0}"/>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2926006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B78AEE-1C46-4CAE-BE1E-29C4F90FFB1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B4BEB6E-9BC4-43CC-9FAA-C825C4E8221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FD359209-C760-4FF3-8747-C9B01A381C55}"/>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9985725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544BC2-FED1-4EF5-8297-58AF836B008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FDCE797-5AFE-430D-8B9E-FBBBE7343908}"/>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27DC37C2-F819-441E-9FED-6C9338312043}"/>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0523755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D9401-B2DA-467C-B872-3189A73620C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C59C572-F6B5-4B2B-AE42-EFCF52886B72}"/>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725AE92B-60FE-48CF-B278-C45BA03331E2}"/>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2200759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26E5FF-BE52-4353-8898-E9AE6506C9C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71CDB08-25DE-485A-A8E3-A120C3A60830}"/>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D1C63FF4-9C61-4B47-BE8C-D74E3AD6A742}"/>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7504772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B3A06D-967D-451D-B1E3-D89E7B83948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B8CCCD5-28EF-4C44-A071-1E3570AEA7A3}"/>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966142CF-B3E1-420D-9C5E-D4E3816C9818}"/>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5413846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4B84EC-4E7D-4CED-ABA9-0D8EC016003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B110BF4-1E9B-4235-85A3-0E61A823B450}"/>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F1C74C57-C152-45A9-A134-C53FE47C274B}"/>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0099356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010A9-79C7-47EF-87A9-E4AD897F9FD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0F9FA63-302E-47DE-A506-D4D80237C75C}"/>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597D271-0D5A-4CDC-AF7E-FE8790CC1F9D}"/>
              </a:ext>
            </a:extLst>
          </p:cNvPr>
          <p:cNvPicPr>
            <a:picLocks noChangeAspect="1"/>
          </p:cNvPicPr>
          <p:nvPr/>
        </p:nvPicPr>
        <p:blipFill>
          <a:blip r:embed="rId2"/>
          <a:stretch>
            <a:fillRect/>
          </a:stretch>
        </p:blipFill>
        <p:spPr>
          <a:xfrm>
            <a:off x="0" y="-1"/>
            <a:ext cx="12192000" cy="6858001"/>
          </a:xfrm>
          <a:prstGeom prst="rect">
            <a:avLst/>
          </a:prstGeom>
        </p:spPr>
      </p:pic>
    </p:spTree>
    <p:extLst>
      <p:ext uri="{BB962C8B-B14F-4D97-AF65-F5344CB8AC3E}">
        <p14:creationId xmlns:p14="http://schemas.microsoft.com/office/powerpoint/2010/main" val="11494563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11DC384-B23A-434B-AB95-AB45C32F0B2A}"/>
              </a:ext>
            </a:extLst>
          </p:cNvPr>
          <p:cNvSpPr/>
          <p:nvPr/>
        </p:nvSpPr>
        <p:spPr>
          <a:xfrm>
            <a:off x="1202919" y="202758"/>
            <a:ext cx="9784079" cy="1569660"/>
          </a:xfrm>
          <a:prstGeom prst="rect">
            <a:avLst/>
          </a:prstGeom>
        </p:spPr>
        <p:txBody>
          <a:bodyPr wrap="square">
            <a:spAutoFit/>
          </a:bodyPr>
          <a:lstStyle/>
          <a:p>
            <a:pPr algn="ctr"/>
            <a:r>
              <a:rPr lang="en-GB" sz="3200" dirty="0">
                <a:solidFill>
                  <a:srgbClr val="00B0F0"/>
                </a:solidFill>
                <a:latin typeface="Comic Sans MS" panose="030F0702030302020204" pitchFamily="66" charset="0"/>
              </a:rPr>
              <a:t>In the story the flying doctors visit different creatures. Can you remember who the doctors visited?</a:t>
            </a:r>
          </a:p>
        </p:txBody>
      </p:sp>
      <p:pic>
        <p:nvPicPr>
          <p:cNvPr id="5" name="Picture 4">
            <a:extLst>
              <a:ext uri="{FF2B5EF4-FFF2-40B4-BE49-F238E27FC236}">
                <a16:creationId xmlns:a16="http://schemas.microsoft.com/office/drawing/2014/main" id="{BD64C92E-05FD-44D2-A00A-35F31E5858CB}"/>
              </a:ext>
            </a:extLst>
          </p:cNvPr>
          <p:cNvPicPr>
            <a:picLocks noChangeAspect="1"/>
          </p:cNvPicPr>
          <p:nvPr/>
        </p:nvPicPr>
        <p:blipFill rotWithShape="1">
          <a:blip r:embed="rId2"/>
          <a:srcRect l="54674" t="30369" r="15434" b="16678"/>
          <a:stretch/>
        </p:blipFill>
        <p:spPr>
          <a:xfrm>
            <a:off x="212032" y="1988548"/>
            <a:ext cx="2528289" cy="2583451"/>
          </a:xfrm>
          <a:prstGeom prst="rect">
            <a:avLst/>
          </a:prstGeom>
        </p:spPr>
      </p:pic>
      <p:pic>
        <p:nvPicPr>
          <p:cNvPr id="6" name="Picture 5">
            <a:extLst>
              <a:ext uri="{FF2B5EF4-FFF2-40B4-BE49-F238E27FC236}">
                <a16:creationId xmlns:a16="http://schemas.microsoft.com/office/drawing/2014/main" id="{BE3D7A20-8B89-4690-A7CA-F583F5B00140}"/>
              </a:ext>
            </a:extLst>
          </p:cNvPr>
          <p:cNvPicPr>
            <a:picLocks noChangeAspect="1"/>
          </p:cNvPicPr>
          <p:nvPr/>
        </p:nvPicPr>
        <p:blipFill rotWithShape="1">
          <a:blip r:embed="rId3"/>
          <a:srcRect l="9867" t="50000" r="52500" b="9372"/>
          <a:stretch/>
        </p:blipFill>
        <p:spPr>
          <a:xfrm>
            <a:off x="2965458" y="2531164"/>
            <a:ext cx="3360738" cy="2040835"/>
          </a:xfrm>
          <a:prstGeom prst="rect">
            <a:avLst/>
          </a:prstGeom>
        </p:spPr>
      </p:pic>
      <p:pic>
        <p:nvPicPr>
          <p:cNvPr id="7" name="Picture 6">
            <a:extLst>
              <a:ext uri="{FF2B5EF4-FFF2-40B4-BE49-F238E27FC236}">
                <a16:creationId xmlns:a16="http://schemas.microsoft.com/office/drawing/2014/main" id="{1DF80DD2-C5AA-4D14-85F2-697B4701F871}"/>
              </a:ext>
            </a:extLst>
          </p:cNvPr>
          <p:cNvPicPr>
            <a:picLocks noChangeAspect="1"/>
          </p:cNvPicPr>
          <p:nvPr/>
        </p:nvPicPr>
        <p:blipFill rotWithShape="1">
          <a:blip r:embed="rId4"/>
          <a:srcRect l="435" t="43323" r="67065" b="928"/>
          <a:stretch/>
        </p:blipFill>
        <p:spPr>
          <a:xfrm>
            <a:off x="6551333" y="2191910"/>
            <a:ext cx="2564229" cy="2380090"/>
          </a:xfrm>
          <a:prstGeom prst="rect">
            <a:avLst/>
          </a:prstGeom>
        </p:spPr>
      </p:pic>
      <p:pic>
        <p:nvPicPr>
          <p:cNvPr id="8" name="Picture 7">
            <a:extLst>
              <a:ext uri="{FF2B5EF4-FFF2-40B4-BE49-F238E27FC236}">
                <a16:creationId xmlns:a16="http://schemas.microsoft.com/office/drawing/2014/main" id="{D1101405-E3BB-4F31-88C8-2E3C334A9DC7}"/>
              </a:ext>
            </a:extLst>
          </p:cNvPr>
          <p:cNvPicPr>
            <a:picLocks noChangeAspect="1"/>
          </p:cNvPicPr>
          <p:nvPr/>
        </p:nvPicPr>
        <p:blipFill rotWithShape="1">
          <a:blip r:embed="rId5"/>
          <a:srcRect r="85000" b="52270"/>
          <a:stretch/>
        </p:blipFill>
        <p:spPr>
          <a:xfrm>
            <a:off x="9372314" y="2191910"/>
            <a:ext cx="2564229" cy="2380089"/>
          </a:xfrm>
          <a:prstGeom prst="rect">
            <a:avLst/>
          </a:prstGeom>
        </p:spPr>
      </p:pic>
      <p:sp>
        <p:nvSpPr>
          <p:cNvPr id="9" name="Rectangle 8">
            <a:extLst>
              <a:ext uri="{FF2B5EF4-FFF2-40B4-BE49-F238E27FC236}">
                <a16:creationId xmlns:a16="http://schemas.microsoft.com/office/drawing/2014/main" id="{FAADD463-D9A8-44F0-BA6E-8633043EF1BC}"/>
              </a:ext>
            </a:extLst>
          </p:cNvPr>
          <p:cNvSpPr/>
          <p:nvPr/>
        </p:nvSpPr>
        <p:spPr>
          <a:xfrm>
            <a:off x="0" y="4968413"/>
            <a:ext cx="2747867" cy="707886"/>
          </a:xfrm>
          <a:prstGeom prst="rect">
            <a:avLst/>
          </a:prstGeom>
          <a:noFill/>
        </p:spPr>
        <p:txBody>
          <a:bodyPr wrap="none" lIns="91440" tIns="45720" rIns="91440" bIns="45720">
            <a:spAutoFit/>
          </a:bodyPr>
          <a:lstStyle/>
          <a:p>
            <a:pPr algn="ctr"/>
            <a:r>
              <a:rPr lang="en-US" sz="4000" b="0" cap="none" spc="0" dirty="0">
                <a:ln w="0"/>
                <a:solidFill>
                  <a:schemeClr val="accent1"/>
                </a:solidFill>
                <a:effectLst>
                  <a:outerShdw blurRad="38100" dist="25400" dir="5400000" algn="ctr" rotWithShape="0">
                    <a:srgbClr val="6E747A">
                      <a:alpha val="43000"/>
                    </a:srgbClr>
                  </a:outerShdw>
                </a:effectLst>
                <a:latin typeface="Comic Sans MS" panose="030F0702030302020204" pitchFamily="66" charset="0"/>
              </a:rPr>
              <a:t>A mermaid</a:t>
            </a:r>
          </a:p>
        </p:txBody>
      </p:sp>
      <p:sp>
        <p:nvSpPr>
          <p:cNvPr id="10" name="Rectangle 9">
            <a:extLst>
              <a:ext uri="{FF2B5EF4-FFF2-40B4-BE49-F238E27FC236}">
                <a16:creationId xmlns:a16="http://schemas.microsoft.com/office/drawing/2014/main" id="{143086DE-B8FF-4183-92BA-C114F802F5FC}"/>
              </a:ext>
            </a:extLst>
          </p:cNvPr>
          <p:cNvSpPr/>
          <p:nvPr/>
        </p:nvSpPr>
        <p:spPr>
          <a:xfrm>
            <a:off x="3424978" y="4968413"/>
            <a:ext cx="2441695" cy="707886"/>
          </a:xfrm>
          <a:prstGeom prst="rect">
            <a:avLst/>
          </a:prstGeom>
          <a:noFill/>
        </p:spPr>
        <p:txBody>
          <a:bodyPr wrap="none" lIns="91440" tIns="45720" rIns="91440" bIns="45720">
            <a:spAutoFit/>
          </a:bodyPr>
          <a:lstStyle/>
          <a:p>
            <a:pPr algn="ctr"/>
            <a:r>
              <a:rPr lang="en-US" sz="4000" b="0" cap="none" spc="0" dirty="0">
                <a:ln w="0"/>
                <a:solidFill>
                  <a:schemeClr val="accent1"/>
                </a:solidFill>
                <a:effectLst>
                  <a:outerShdw blurRad="38100" dist="25400" dir="5400000" algn="ctr" rotWithShape="0">
                    <a:srgbClr val="6E747A">
                      <a:alpha val="43000"/>
                    </a:srgbClr>
                  </a:outerShdw>
                </a:effectLst>
                <a:latin typeface="Comic Sans MS" panose="030F0702030302020204" pitchFamily="66" charset="0"/>
              </a:rPr>
              <a:t>A unicorn</a:t>
            </a:r>
          </a:p>
        </p:txBody>
      </p:sp>
      <p:sp>
        <p:nvSpPr>
          <p:cNvPr id="11" name="Rectangle 10">
            <a:extLst>
              <a:ext uri="{FF2B5EF4-FFF2-40B4-BE49-F238E27FC236}">
                <a16:creationId xmlns:a16="http://schemas.microsoft.com/office/drawing/2014/main" id="{8C58DD2A-3B72-46E0-92F0-EF75DF160A71}"/>
              </a:ext>
            </a:extLst>
          </p:cNvPr>
          <p:cNvSpPr/>
          <p:nvPr/>
        </p:nvSpPr>
        <p:spPr>
          <a:xfrm>
            <a:off x="7064644" y="4968413"/>
            <a:ext cx="1537600" cy="707886"/>
          </a:xfrm>
          <a:prstGeom prst="rect">
            <a:avLst/>
          </a:prstGeom>
          <a:noFill/>
        </p:spPr>
        <p:txBody>
          <a:bodyPr wrap="none" lIns="91440" tIns="45720" rIns="91440" bIns="45720">
            <a:spAutoFit/>
          </a:bodyPr>
          <a:lstStyle/>
          <a:p>
            <a:pPr algn="ctr"/>
            <a:r>
              <a:rPr lang="en-US" sz="4000" b="0" cap="none" spc="0" dirty="0">
                <a:ln w="0"/>
                <a:solidFill>
                  <a:schemeClr val="accent1"/>
                </a:solidFill>
                <a:effectLst>
                  <a:outerShdw blurRad="38100" dist="25400" dir="5400000" algn="ctr" rotWithShape="0">
                    <a:srgbClr val="6E747A">
                      <a:alpha val="43000"/>
                    </a:srgbClr>
                  </a:outerShdw>
                </a:effectLst>
                <a:latin typeface="Comic Sans MS" panose="030F0702030302020204" pitchFamily="66" charset="0"/>
              </a:rPr>
              <a:t>A lion</a:t>
            </a:r>
          </a:p>
        </p:txBody>
      </p:sp>
      <p:sp>
        <p:nvSpPr>
          <p:cNvPr id="12" name="Rectangle 11">
            <a:extLst>
              <a:ext uri="{FF2B5EF4-FFF2-40B4-BE49-F238E27FC236}">
                <a16:creationId xmlns:a16="http://schemas.microsoft.com/office/drawing/2014/main" id="{120CEE5B-BD53-4F33-BAC2-572A69FED99E}"/>
              </a:ext>
            </a:extLst>
          </p:cNvPr>
          <p:cNvSpPr/>
          <p:nvPr/>
        </p:nvSpPr>
        <p:spPr>
          <a:xfrm>
            <a:off x="9799906" y="4968413"/>
            <a:ext cx="1677062" cy="707886"/>
          </a:xfrm>
          <a:prstGeom prst="rect">
            <a:avLst/>
          </a:prstGeom>
          <a:noFill/>
        </p:spPr>
        <p:txBody>
          <a:bodyPr wrap="none" lIns="91440" tIns="45720" rIns="91440" bIns="45720">
            <a:spAutoFit/>
          </a:bodyPr>
          <a:lstStyle/>
          <a:p>
            <a:pPr algn="ctr"/>
            <a:r>
              <a:rPr lang="en-US" sz="4000" b="0" cap="none" spc="0" dirty="0">
                <a:ln w="0"/>
                <a:solidFill>
                  <a:schemeClr val="accent1"/>
                </a:solidFill>
                <a:effectLst>
                  <a:outerShdw blurRad="38100" dist="25400" dir="5400000" algn="ctr" rotWithShape="0">
                    <a:srgbClr val="6E747A">
                      <a:alpha val="43000"/>
                    </a:srgbClr>
                  </a:outerShdw>
                </a:effectLst>
                <a:latin typeface="Comic Sans MS" panose="030F0702030302020204" pitchFamily="66" charset="0"/>
              </a:rPr>
              <a:t>A king</a:t>
            </a:r>
          </a:p>
        </p:txBody>
      </p:sp>
    </p:spTree>
    <p:extLst>
      <p:ext uri="{BB962C8B-B14F-4D97-AF65-F5344CB8AC3E}">
        <p14:creationId xmlns:p14="http://schemas.microsoft.com/office/powerpoint/2010/main" val="1670099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
                                          </p:val>
                                        </p:tav>
                                        <p:tav tm="100000">
                                          <p:val>
                                            <p:strVal val="#ppt_x"/>
                                          </p:val>
                                        </p:tav>
                                      </p:tavLst>
                                    </p:anim>
                                    <p:anim calcmode="lin" valueType="num">
                                      <p:cBhvr>
                                        <p:cTn id="1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ipe(down)">
                                      <p:cBhvr>
                                        <p:cTn id="20" dur="5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10">
                                            <p:txEl>
                                              <p:pRg st="0" end="0"/>
                                            </p:txEl>
                                          </p:spTgt>
                                        </p:tgtEl>
                                        <p:attrNameLst>
                                          <p:attrName>style.visibility</p:attrName>
                                        </p:attrNameLst>
                                      </p:cBhvr>
                                      <p:to>
                                        <p:strVal val="visible"/>
                                      </p:to>
                                    </p:set>
                                    <p:animEffect transition="in" filter="wipe(down)">
                                      <p:cBhvr>
                                        <p:cTn id="25" dur="500"/>
                                        <p:tgtEl>
                                          <p:spTgt spid="10">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circle(in)">
                                      <p:cBhvr>
                                        <p:cTn id="30" dur="20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6" presetClass="entr" presetSubtype="16"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circle(in)">
                                      <p:cBhvr>
                                        <p:cTn id="35" dur="2000"/>
                                        <p:tgtEl>
                                          <p:spTgt spid="11"/>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nodeType="click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randombar(horizontal)">
                                      <p:cBhvr>
                                        <p:cTn id="40" dur="500"/>
                                        <p:tgtEl>
                                          <p:spTgt spid="8"/>
                                        </p:tgtEl>
                                      </p:cBhvr>
                                    </p:animEffect>
                                  </p:childTnLst>
                                </p:cTn>
                              </p:par>
                            </p:childTnLst>
                          </p:cTn>
                        </p:par>
                      </p:childTnLst>
                    </p:cTn>
                  </p:par>
                  <p:par>
                    <p:cTn id="41" fill="hold">
                      <p:stCondLst>
                        <p:cond delay="indefinite"/>
                      </p:stCondLst>
                      <p:childTnLst>
                        <p:par>
                          <p:cTn id="42" fill="hold">
                            <p:stCondLst>
                              <p:cond delay="0"/>
                            </p:stCondLst>
                            <p:childTnLst>
                              <p:par>
                                <p:cTn id="43" presetID="14" presetClass="entr" presetSubtype="10" fill="hold" grpId="0"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randombar(horizontal)">
                                      <p:cBhvr>
                                        <p:cTn id="4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0CD60B-ED91-4940-9D8B-C191367699C0}"/>
              </a:ext>
            </a:extLst>
          </p:cNvPr>
          <p:cNvSpPr>
            <a:spLocks noGrp="1"/>
          </p:cNvSpPr>
          <p:nvPr>
            <p:ph type="title"/>
          </p:nvPr>
        </p:nvSpPr>
        <p:spPr/>
        <p:txBody>
          <a:bodyPr/>
          <a:lstStyle/>
          <a:p>
            <a:pPr algn="ctr"/>
            <a:r>
              <a:rPr lang="en-GB" cap="none" dirty="0">
                <a:latin typeface="Comic Sans MS" panose="030F0702030302020204" pitchFamily="66" charset="0"/>
              </a:rPr>
              <a:t>Your Task</a:t>
            </a:r>
          </a:p>
        </p:txBody>
      </p:sp>
      <p:sp>
        <p:nvSpPr>
          <p:cNvPr id="3" name="Content Placeholder 2">
            <a:extLst>
              <a:ext uri="{FF2B5EF4-FFF2-40B4-BE49-F238E27FC236}">
                <a16:creationId xmlns:a16="http://schemas.microsoft.com/office/drawing/2014/main" id="{E7CA1342-C6EB-4F7A-86C4-1A9751973868}"/>
              </a:ext>
            </a:extLst>
          </p:cNvPr>
          <p:cNvSpPr>
            <a:spLocks noGrp="1"/>
          </p:cNvSpPr>
          <p:nvPr>
            <p:ph idx="1"/>
          </p:nvPr>
        </p:nvSpPr>
        <p:spPr/>
        <p:txBody>
          <a:bodyPr/>
          <a:lstStyle/>
          <a:p>
            <a:pPr marL="0" indent="0">
              <a:buNone/>
            </a:pPr>
            <a:r>
              <a:rPr lang="en-GB" dirty="0">
                <a:latin typeface="Comic Sans MS" panose="030F0702030302020204" pitchFamily="66" charset="0"/>
              </a:rPr>
              <a:t>To think about what creature the flying doctors might visit next and create a new page of the book including an illustration and the writing about what happens with that character. You might choose to use the creature you wrote your story about last week.</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On your page you must include; </a:t>
            </a:r>
          </a:p>
          <a:p>
            <a:r>
              <a:rPr lang="en-GB" dirty="0">
                <a:latin typeface="Comic Sans MS" panose="030F0702030302020204" pitchFamily="66" charset="0"/>
              </a:rPr>
              <a:t>Who needs the doctors help</a:t>
            </a:r>
          </a:p>
          <a:p>
            <a:r>
              <a:rPr lang="en-GB" dirty="0">
                <a:latin typeface="Comic Sans MS" panose="030F0702030302020204" pitchFamily="66" charset="0"/>
              </a:rPr>
              <a:t>What is wrong with them</a:t>
            </a:r>
          </a:p>
          <a:p>
            <a:r>
              <a:rPr lang="en-GB" dirty="0">
                <a:latin typeface="Comic Sans MS" panose="030F0702030302020204" pitchFamily="66" charset="0"/>
              </a:rPr>
              <a:t>How the flying doctors help them</a:t>
            </a:r>
          </a:p>
          <a:p>
            <a:r>
              <a:rPr lang="en-GB" dirty="0">
                <a:latin typeface="Comic Sans MS" panose="030F0702030302020204" pitchFamily="66" charset="0"/>
              </a:rPr>
              <a:t>A picture to match, which includes the setting and the characters. </a:t>
            </a:r>
          </a:p>
        </p:txBody>
      </p:sp>
    </p:spTree>
    <p:extLst>
      <p:ext uri="{BB962C8B-B14F-4D97-AF65-F5344CB8AC3E}">
        <p14:creationId xmlns:p14="http://schemas.microsoft.com/office/powerpoint/2010/main" val="3046472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3ABCE2-7C69-4B55-B6B0-FFCE73EEDDB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67F5B5E-A099-4EE6-A2FA-D3DC35C633BC}"/>
              </a:ext>
            </a:extLst>
          </p:cNvPr>
          <p:cNvSpPr>
            <a:spLocks noGrp="1"/>
          </p:cNvSpPr>
          <p:nvPr>
            <p:ph idx="1"/>
          </p:nvPr>
        </p:nvSpPr>
        <p:spPr/>
        <p:txBody>
          <a:bodyPr/>
          <a:lstStyle/>
          <a:p>
            <a:endParaRPr lang="en-GB"/>
          </a:p>
        </p:txBody>
      </p:sp>
      <p:pic>
        <p:nvPicPr>
          <p:cNvPr id="1034" name="Picture 10" descr="HD Fairyland Wallpapers - Wallpaper Cave">
            <a:extLst>
              <a:ext uri="{FF2B5EF4-FFF2-40B4-BE49-F238E27FC236}">
                <a16:creationId xmlns:a16="http://schemas.microsoft.com/office/drawing/2014/main" id="{82C65826-0DA0-460F-A775-A63BF7E02AB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9333"/>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blue fairy clipart - Clip Art Library">
            <a:extLst>
              <a:ext uri="{FF2B5EF4-FFF2-40B4-BE49-F238E27FC236}">
                <a16:creationId xmlns:a16="http://schemas.microsoft.com/office/drawing/2014/main" id="{6D7FA8F6-74E5-4408-B3F3-C3202E32E96B}"/>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563758" y="2426048"/>
            <a:ext cx="1855304" cy="185530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62B04D43-043A-46BF-857A-68455F66D967}"/>
              </a:ext>
            </a:extLst>
          </p:cNvPr>
          <p:cNvSpPr/>
          <p:nvPr/>
        </p:nvSpPr>
        <p:spPr>
          <a:xfrm>
            <a:off x="313303" y="65432"/>
            <a:ext cx="5941395" cy="1200329"/>
          </a:xfrm>
          <a:prstGeom prst="rect">
            <a:avLst/>
          </a:prstGeom>
          <a:noFill/>
        </p:spPr>
        <p:txBody>
          <a:bodyPr wrap="square" lIns="91440" tIns="45720" rIns="91440" bIns="45720">
            <a:spAutoFit/>
          </a:bodyPr>
          <a:lstStyle/>
          <a:p>
            <a:pPr algn="ctr"/>
            <a:r>
              <a:rPr lang="en-US" b="0" cap="none" spc="0" dirty="0">
                <a:ln w="0"/>
                <a:solidFill>
                  <a:sysClr val="windowText" lastClr="000000"/>
                </a:solidFill>
                <a:effectLst>
                  <a:outerShdw blurRad="38100" dist="19050" dir="2700000" algn="tl" rotWithShape="0">
                    <a:schemeClr val="dk1">
                      <a:alpha val="40000"/>
                    </a:schemeClr>
                  </a:outerShdw>
                </a:effectLst>
                <a:latin typeface="Comic Sans MS" panose="030F0702030302020204" pitchFamily="66" charset="0"/>
              </a:rPr>
              <a:t>The flying doctors were on their way to visit Madam Dragon when they heard a soft whimper coming from the mushroom field below. It was a small blue fairy called Belle.</a:t>
            </a:r>
          </a:p>
        </p:txBody>
      </p:sp>
      <p:pic>
        <p:nvPicPr>
          <p:cNvPr id="6" name="Picture 5">
            <a:extLst>
              <a:ext uri="{FF2B5EF4-FFF2-40B4-BE49-F238E27FC236}">
                <a16:creationId xmlns:a16="http://schemas.microsoft.com/office/drawing/2014/main" id="{76641264-1E5A-4F4A-AB38-452D246C81A1}"/>
              </a:ext>
            </a:extLst>
          </p:cNvPr>
          <p:cNvPicPr>
            <a:picLocks noChangeAspect="1"/>
          </p:cNvPicPr>
          <p:nvPr/>
        </p:nvPicPr>
        <p:blipFill>
          <a:blip r:embed="rId4">
            <a:clrChange>
              <a:clrFrom>
                <a:srgbClr val="E6F5F8"/>
              </a:clrFrom>
              <a:clrTo>
                <a:srgbClr val="E6F5F8">
                  <a:alpha val="0"/>
                </a:srgbClr>
              </a:clrTo>
            </a:clrChange>
          </a:blip>
          <a:stretch>
            <a:fillRect/>
          </a:stretch>
        </p:blipFill>
        <p:spPr>
          <a:xfrm flipH="1">
            <a:off x="8198176" y="0"/>
            <a:ext cx="3993824" cy="3376808"/>
          </a:xfrm>
          <a:prstGeom prst="rect">
            <a:avLst/>
          </a:prstGeom>
        </p:spPr>
      </p:pic>
      <p:sp>
        <p:nvSpPr>
          <p:cNvPr id="7" name="Rectangle 6">
            <a:extLst>
              <a:ext uri="{FF2B5EF4-FFF2-40B4-BE49-F238E27FC236}">
                <a16:creationId xmlns:a16="http://schemas.microsoft.com/office/drawing/2014/main" id="{74A5FCCA-35FE-4AF4-AE6D-49B9D1B25175}"/>
              </a:ext>
            </a:extLst>
          </p:cNvPr>
          <p:cNvSpPr/>
          <p:nvPr/>
        </p:nvSpPr>
        <p:spPr>
          <a:xfrm>
            <a:off x="4076109" y="1672024"/>
            <a:ext cx="4696831" cy="1754326"/>
          </a:xfrm>
          <a:prstGeom prst="rect">
            <a:avLst/>
          </a:prstGeom>
          <a:noFill/>
        </p:spPr>
        <p:txBody>
          <a:bodyPr wrap="square" lIns="91440" tIns="45720" rIns="91440" bIns="45720">
            <a:spAutoFit/>
          </a:bodyPr>
          <a:lstStyle/>
          <a:p>
            <a:pPr algn="ctr"/>
            <a:r>
              <a:rPr lang="en-US" b="0" cap="none" spc="0" dirty="0">
                <a:ln w="0"/>
                <a:solidFill>
                  <a:schemeClr val="bg1"/>
                </a:solidFill>
                <a:effectLst>
                  <a:outerShdw blurRad="38100" dist="38100" dir="2700000" algn="tl">
                    <a:srgbClr val="000000">
                      <a:alpha val="43137"/>
                    </a:srgbClr>
                  </a:outerShdw>
                </a:effectLst>
              </a:rPr>
              <a:t>“</a:t>
            </a:r>
            <a:r>
              <a:rPr lang="en-US" b="0" cap="none" spc="0" dirty="0">
                <a:ln w="0"/>
                <a:solidFill>
                  <a:schemeClr val="bg1"/>
                </a:solidFill>
                <a:effectLst>
                  <a:outerShdw blurRad="38100" dist="38100" dir="2700000" algn="tl">
                    <a:srgbClr val="000000">
                      <a:alpha val="43137"/>
                    </a:srgbClr>
                  </a:outerShdw>
                </a:effectLst>
                <a:latin typeface="Comic Sans MS" panose="030F0702030302020204" pitchFamily="66" charset="0"/>
              </a:rPr>
              <a:t>My wing, it’s broken!” she cried</a:t>
            </a:r>
          </a:p>
          <a:p>
            <a:pPr algn="ctr"/>
            <a:r>
              <a:rPr lang="en-US" dirty="0">
                <a:ln w="0"/>
                <a:solidFill>
                  <a:schemeClr val="bg1"/>
                </a:solidFill>
                <a:effectLst>
                  <a:outerShdw blurRad="38100" dist="38100" dir="2700000" algn="tl">
                    <a:srgbClr val="000000">
                      <a:alpha val="43137"/>
                    </a:srgbClr>
                  </a:outerShdw>
                </a:effectLst>
                <a:latin typeface="Comic Sans MS" panose="030F0702030302020204" pitchFamily="66" charset="0"/>
              </a:rPr>
              <a:t>Pearl knew just what to do, she took the magic cream out of her bag and</a:t>
            </a:r>
            <a:r>
              <a:rPr lang="en-US" b="0" cap="none" spc="0" dirty="0">
                <a:ln w="0"/>
                <a:solidFill>
                  <a:schemeClr val="bg1"/>
                </a:solidFill>
                <a:effectLst>
                  <a:outerShdw blurRad="38100" dist="38100" dir="2700000" algn="tl">
                    <a:srgbClr val="000000">
                      <a:alpha val="43137"/>
                    </a:srgbClr>
                  </a:outerShdw>
                </a:effectLst>
                <a:latin typeface="Comic Sans MS" panose="030F0702030302020204" pitchFamily="66" charset="0"/>
              </a:rPr>
              <a:t> put it on Belle’s wing. “Now you </a:t>
            </a:r>
            <a:r>
              <a:rPr lang="en-US" dirty="0">
                <a:ln w="0"/>
                <a:solidFill>
                  <a:schemeClr val="bg1"/>
                </a:solidFill>
                <a:effectLst>
                  <a:outerShdw blurRad="38100" dist="38100" dir="2700000" algn="tl">
                    <a:srgbClr val="000000">
                      <a:alpha val="43137"/>
                    </a:srgbClr>
                  </a:outerShdw>
                </a:effectLst>
                <a:latin typeface="Comic Sans MS" panose="030F0702030302020204" pitchFamily="66" charset="0"/>
              </a:rPr>
              <a:t>m</a:t>
            </a:r>
            <a:r>
              <a:rPr lang="en-US" b="0" cap="none" spc="0" dirty="0">
                <a:ln w="0"/>
                <a:solidFill>
                  <a:schemeClr val="bg1"/>
                </a:solidFill>
                <a:effectLst>
                  <a:outerShdw blurRad="38100" dist="38100" dir="2700000" algn="tl">
                    <a:srgbClr val="000000">
                      <a:alpha val="43137"/>
                    </a:srgbClr>
                  </a:outerShdw>
                </a:effectLst>
                <a:latin typeface="Comic Sans MS" panose="030F0702030302020204" pitchFamily="66" charset="0"/>
              </a:rPr>
              <a:t>ust rest and your wing should heal very soon” explained Pearl. </a:t>
            </a:r>
          </a:p>
        </p:txBody>
      </p:sp>
    </p:spTree>
    <p:extLst>
      <p:ext uri="{BB962C8B-B14F-4D97-AF65-F5344CB8AC3E}">
        <p14:creationId xmlns:p14="http://schemas.microsoft.com/office/powerpoint/2010/main" val="423590422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docProps/app.xml><?xml version="1.0" encoding="utf-8"?>
<Properties xmlns="http://schemas.openxmlformats.org/officeDocument/2006/extended-properties" xmlns:vt="http://schemas.openxmlformats.org/officeDocument/2006/docPropsVTypes">
  <Template>TM03090430[[fn=Banded]]</Template>
  <TotalTime>85</TotalTime>
  <Words>228</Words>
  <Application>Microsoft Office PowerPoint</Application>
  <PresentationFormat>Widescreen</PresentationFormat>
  <Paragraphs>26</Paragraphs>
  <Slides>23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Comic Sans MS</vt:lpstr>
      <vt:lpstr>Corbel</vt:lpstr>
      <vt:lpstr>Wingdings</vt:lpstr>
      <vt:lpstr>Banded</vt:lpstr>
      <vt:lpstr>PowerPoint Presentation</vt:lpstr>
      <vt:lpstr>Tricky words…harder! </vt:lpstr>
      <vt:lpstr>Our Set 3 phoneme for today is…. oo </vt:lpstr>
      <vt:lpstr>Tuesday 16th March 2021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Your Task</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Coles BTP</dc:creator>
  <cp:lastModifiedBy>J Geals BTP</cp:lastModifiedBy>
  <cp:revision>9</cp:revision>
  <dcterms:created xsi:type="dcterms:W3CDTF">2021-03-06T13:04:26Z</dcterms:created>
  <dcterms:modified xsi:type="dcterms:W3CDTF">2021-03-14T08:29:06Z</dcterms:modified>
</cp:coreProperties>
</file>