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574D7-B403-4F1C-A43D-486576CED9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70C765-EEB3-4CE6-9AF2-33F064EE96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7763FA-9632-47BC-9745-57B2B5AFB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2B427C-2443-4D86-83A9-C74C29F5D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0FD3C3-6E2E-4277-BF89-3BFCF6373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9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97A77-AAAD-4F51-BAE2-F79A77552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F9D832-B520-4257-B4F7-4F1D1D616A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01B996-49AC-4729-8E75-D0BC48332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00E34-DED4-43F0-BDAD-9F7DD4696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81C7B-7442-40BB-85D4-3840EED12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196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5F1E7-EB5A-48D8-B183-77E941943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2F06E4-6F40-4EEE-BEF9-610CE0D6C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96BE95-3736-4906-8FF3-7F4ADCD2B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996936-C6B3-42F5-88D4-9E795F972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76352F-9E3E-47D2-B662-B98AC7F64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564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DA98E-BB62-4389-8551-3730A1E44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D07002-7144-4DC0-AF61-CF2E5F8DA6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0FDC8E-DC2E-4D33-BEFD-79376BAF7E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E6EED1-4450-4C2A-A3A2-D02394E8A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6C9DFD-1065-45E9-ABBB-ED471A6D2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31F005-B255-4546-A487-56C117816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699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66DEC-B351-4A04-8262-A76E3F88C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E3AFF4-F3B1-4AEA-A703-3A3B6D154E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371285-BFE2-401C-B566-737A9315A3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4976C1-6A69-4635-9CEC-15327A4918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9F1607-3D4C-4325-AC0E-819A0792A5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439A6B-D1F3-4529-96CC-9AE35232F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258783-EE21-4975-BFEB-49D66FD2D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052CE4-9C17-4F8B-B064-788D8EC92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800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6BD14-3E9E-417C-B8B7-ECB83349E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EC9728-4278-4AFF-9B96-5AE8CBB70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710D78-4987-4940-8E46-59DD91AA3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FECD1E-171A-470E-A5EC-B8C2031F7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26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AAEEF5-026B-4ECA-ACF8-D6026ED1E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D62D1B-3969-4A51-AE8A-79323B067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B89089-C3F9-44C2-AF0A-2F3C526C9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811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D661B-C94D-4C09-B193-A10E66500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3FBEF-445E-41DD-9676-96A9E0E203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BED4E6-B8EE-4364-BEBD-F0CB484FF3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697C98-0560-4F8C-90D3-B203FD4D3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C06583-0A84-477E-A391-2F55FA676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6D83F4-2602-4AFC-B77B-4B7B77663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520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61885-84D3-43DE-96A8-89752F6BC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798F10-46A8-4647-8BCB-2DBD412B55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796B6A-5531-4765-A190-4C1F71CA8A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AB9FA1-38EB-43BE-A430-6864DD50F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865F57-7E22-4339-B636-51E1AE5DF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77E56D-98AB-4B31-8C10-7ABDF9FE8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292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1A589-F8BF-4500-9283-D518576BA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7B4B2E-CB6A-4341-A7BA-EA225F7496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C57A56-01AD-4B41-B6AC-532A674B7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DF4321-F715-437B-B00F-7910662C9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D411D-3ED6-4313-8B63-5E1A528E7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169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14D84A-1E20-481F-B2A0-02E9D87511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20B665-DB76-4BA0-845B-060BB1AD7B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36CEC6-47AD-430F-98B0-41D1B2D16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9B773E-A5DE-4E8D-9B60-7FA0E3BC4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0722B7-4E53-4BAC-9F39-042C23FA1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623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4C0656-A478-4D41-B685-B7D2917CA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FA1577-6812-4E9D-9629-81B62E5912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0C9A50-62C9-4769-8595-34AE376EDF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E12DE-9D76-4BA0-9526-A99A329B2700}" type="datetimeFigureOut">
              <a:rPr lang="en-GB" smtClean="0"/>
              <a:t>26/06/2021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50EFFD-3B67-4AFD-9EFE-E160272CA4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12008-0A0D-4FDC-9A1C-05DC7C2B3F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347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PQ3cpn-Unc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cHyyuGjuk0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h I do like to be beside the seaside&amp;quot; Kids T-Shirt by sweetpeaillos |  Redbubble">
            <a:extLst>
              <a:ext uri="{FF2B5EF4-FFF2-40B4-BE49-F238E27FC236}">
                <a16:creationId xmlns:a16="http://schemas.microsoft.com/office/drawing/2014/main" id="{EEA1E5C3-2975-46B1-A8B0-2EBFF677A0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4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2165711-D732-4000-A939-882E7456C8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296850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Friday 2</a:t>
            </a:r>
            <a:r>
              <a:rPr lang="en-GB" baseline="30000" dirty="0">
                <a:latin typeface="Twinkl Cursive Looped" panose="02000000000000000000" pitchFamily="2" charset="0"/>
              </a:rPr>
              <a:t>nd</a:t>
            </a:r>
            <a:r>
              <a:rPr lang="en-GB" dirty="0">
                <a:latin typeface="Twinkl Cursive Looped" panose="02000000000000000000" pitchFamily="2" charset="0"/>
              </a:rPr>
              <a:t> July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C0D2FF-07B6-4E35-8C58-0ABA4E7F9A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winkl Cursive Looped" panose="02000000000000000000" pitchFamily="2" charset="0"/>
              </a:rPr>
              <a:t>Music: Listen and give opinions on pieces of music.</a:t>
            </a:r>
          </a:p>
        </p:txBody>
      </p:sp>
    </p:spTree>
    <p:extLst>
      <p:ext uri="{BB962C8B-B14F-4D97-AF65-F5344CB8AC3E}">
        <p14:creationId xmlns:p14="http://schemas.microsoft.com/office/powerpoint/2010/main" val="615590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Oh I do like to be beside the seaside&amp;quot; Kids T-Shirt by sweetpeaillos |  Redbubble">
            <a:extLst>
              <a:ext uri="{FF2B5EF4-FFF2-40B4-BE49-F238E27FC236}">
                <a16:creationId xmlns:a16="http://schemas.microsoft.com/office/drawing/2014/main" id="{9A290198-A4BD-4F39-A593-2662C64FC7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4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28F588-B96E-41A5-8FF6-65FED01A1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80975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latin typeface="Twinkl Cursive Looped" panose="02000000000000000000" pitchFamily="2" charset="0"/>
              </a:rPr>
              <a:t>Listen to the original version of the song.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E7994E-58B0-4C93-9F5C-F2A2C5F25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2947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  <a:hlinkClick r:id="rId3"/>
              </a:rPr>
              <a:t>https://www.youtube.com/watch?v=KPQ3cpn-Unc</a:t>
            </a: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What did you like?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What didn’t you like?</a:t>
            </a:r>
          </a:p>
        </p:txBody>
      </p:sp>
    </p:spTree>
    <p:extLst>
      <p:ext uri="{BB962C8B-B14F-4D97-AF65-F5344CB8AC3E}">
        <p14:creationId xmlns:p14="http://schemas.microsoft.com/office/powerpoint/2010/main" val="2830547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Oh I do like to be beside the seaside&amp;quot; Kids T-Shirt by sweetpeaillos |  Redbubble">
            <a:extLst>
              <a:ext uri="{FF2B5EF4-FFF2-40B4-BE49-F238E27FC236}">
                <a16:creationId xmlns:a16="http://schemas.microsoft.com/office/drawing/2014/main" id="{24006183-6A6D-4D6B-8C72-E2D9A069BC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4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8E90C69-8011-4596-817C-A59B1C3D7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Listen to this version of the same song.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D2520-AD72-452B-8FD2-A7180194D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06662"/>
            <a:ext cx="10515600" cy="435133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  <a:hlinkClick r:id="rId3"/>
              </a:rPr>
              <a:t>https://www.youtube.com/watch?v=kcHyyuGjuk0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What did you like?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What didn’t you like?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Which of the two do your prefer? Why?</a:t>
            </a:r>
          </a:p>
          <a:p>
            <a:pPr algn="ctr"/>
            <a:endParaRPr lang="en-GB" sz="3600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In small groups come up with actions you might do.</a:t>
            </a:r>
          </a:p>
        </p:txBody>
      </p:sp>
    </p:spTree>
    <p:extLst>
      <p:ext uri="{BB962C8B-B14F-4D97-AF65-F5344CB8AC3E}">
        <p14:creationId xmlns:p14="http://schemas.microsoft.com/office/powerpoint/2010/main" val="512961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Widescreen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Twinkl Cursive Looped</vt:lpstr>
      <vt:lpstr>Office Theme</vt:lpstr>
      <vt:lpstr>Friday 2nd July 2021</vt:lpstr>
      <vt:lpstr>Listen to the original version of the song.</vt:lpstr>
      <vt:lpstr>Listen to this version of the same song.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2nd July 2021</dc:title>
  <dc:creator>C Coles BTP</dc:creator>
  <cp:lastModifiedBy>C Coles BTP</cp:lastModifiedBy>
  <cp:revision>1</cp:revision>
  <dcterms:created xsi:type="dcterms:W3CDTF">2021-06-26T19:48:15Z</dcterms:created>
  <dcterms:modified xsi:type="dcterms:W3CDTF">2021-06-26T19:48:28Z</dcterms:modified>
</cp:coreProperties>
</file>