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86840" y="473051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42" y="227577"/>
            <a:ext cx="3977585" cy="324344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982" y="3658748"/>
            <a:ext cx="4179419" cy="29116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5638" y="303649"/>
            <a:ext cx="4299162" cy="30913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5652" y="3736578"/>
            <a:ext cx="4224839" cy="2833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5</cp:revision>
  <dcterms:created xsi:type="dcterms:W3CDTF">2021-01-12T10:49:35Z</dcterms:created>
  <dcterms:modified xsi:type="dcterms:W3CDTF">2021-01-26T11:57:28Z</dcterms:modified>
</cp:coreProperties>
</file>