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57" r:id="rId5"/>
    <p:sldId id="258" r:id="rId6"/>
    <p:sldId id="259" r:id="rId7"/>
    <p:sldId id="261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-438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8UcTTXhft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6903" y="881181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>
                <a:latin typeface="Twinkl Precursive" panose="02000000000000000000" pitchFamily="2" charset="0"/>
              </a:rPr>
              <a:t>LO: To write the first two sections of a travel journey from the viewpoint of the snail. </a:t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>Tuesday 15</a:t>
            </a:r>
            <a:r>
              <a:rPr lang="en-GB" sz="4500" baseline="30000" dirty="0">
                <a:latin typeface="Twinkl Precursive" panose="02000000000000000000" pitchFamily="2" charset="0"/>
              </a:rPr>
              <a:t>th</a:t>
            </a:r>
            <a:r>
              <a:rPr lang="en-GB" sz="4500" dirty="0">
                <a:latin typeface="Twinkl Precursive" panose="02000000000000000000" pitchFamily="2" charset="0"/>
              </a:rPr>
              <a:t> June 2021 </a:t>
            </a: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When the snail and the whale go on their adventures, they see some fantastic places.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Today you will be continuing your  writing about what the snail experiences. </a:t>
            </a:r>
          </a:p>
        </p:txBody>
      </p:sp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The last main place they visit is the stunning lakes and mountains.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watch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  <a:hlinkClick r:id="rId2"/>
              </a:rPr>
              <a:t>Their adventure begins…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8364" y="3144982"/>
            <a:ext cx="969818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3000" dirty="0">
                <a:latin typeface="Twinkl Precursive" panose="02000000000000000000" pitchFamily="2" charset="0"/>
              </a:rPr>
              <a:t>What do you think the snail will see, hear, feel and smell, while she travels through this amazing place? </a:t>
            </a:r>
          </a:p>
        </p:txBody>
      </p:sp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7290" y="2210960"/>
            <a:ext cx="8106123" cy="386166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Here is the incredible forest and mountain.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34796" y="5657129"/>
            <a:ext cx="326447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hard grey rocks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9422" y="2557760"/>
            <a:ext cx="232305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deep dark forests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69828" y="1795461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huge mountains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92536" y="4806831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tall pine trees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23219" y="3073744"/>
            <a:ext cx="2847107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strong brown bear</a:t>
            </a:r>
          </a:p>
        </p:txBody>
      </p:sp>
    </p:spTree>
    <p:extLst>
      <p:ext uri="{BB962C8B-B14F-4D97-AF65-F5344CB8AC3E}">
        <p14:creationId xmlns:p14="http://schemas.microsoft.com/office/powerpoint/2010/main" val="315549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might the snail write about her journey so far?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87036" y="2047297"/>
            <a:ext cx="4800600" cy="4351338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Remember to use the PAST tense…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there was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there were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saw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look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ed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smell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ed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heard </a:t>
            </a:r>
          </a:p>
          <a:p>
            <a:endParaRPr lang="en-GB" dirty="0">
              <a:latin typeface="Twinkl Precursive" panose="02000000000000000000" pitchFamily="2" charset="0"/>
            </a:endParaRPr>
          </a:p>
          <a:p>
            <a:r>
              <a:rPr lang="en-GB" dirty="0">
                <a:latin typeface="Twinkl Precursive" panose="02000000000000000000" pitchFamily="2" charset="0"/>
              </a:rPr>
              <a:t>Harder! </a:t>
            </a:r>
          </a:p>
          <a:p>
            <a:r>
              <a:rPr lang="en-GB" dirty="0">
                <a:latin typeface="Twinkl Precursive" panose="02000000000000000000" pitchFamily="2" charset="0"/>
              </a:rPr>
              <a:t>Where were things that the snail could see?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Use prepositions…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0204" y="1938770"/>
            <a:ext cx="6896100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09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South Africa&amp;#39;s Triggerfish Expands to Ireland With Galway Studio - Varie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112" y="180110"/>
            <a:ext cx="6369737" cy="358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327" y="135004"/>
            <a:ext cx="10515600" cy="1325563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Look at this example</a:t>
            </a:r>
          </a:p>
        </p:txBody>
      </p:sp>
      <p:pic>
        <p:nvPicPr>
          <p:cNvPr id="5" name="Content Placeholder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85" y="1460567"/>
            <a:ext cx="1849114" cy="1483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2026" y="3177700"/>
            <a:ext cx="9966172" cy="33239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Harder: </a:t>
            </a:r>
          </a:p>
          <a:p>
            <a:r>
              <a:rPr lang="en-GB" sz="3000" dirty="0">
                <a:latin typeface="Twinkl Precursive" panose="02000000000000000000" pitchFamily="2" charset="0"/>
              </a:rPr>
              <a:t>We arrived at a beautiful mountain range. </a:t>
            </a:r>
            <a:r>
              <a:rPr lang="en-GB" sz="3000" dirty="0">
                <a:solidFill>
                  <a:srgbClr val="FF0000"/>
                </a:solidFill>
                <a:latin typeface="Twinkl Precursive" panose="02000000000000000000" pitchFamily="2" charset="0"/>
              </a:rPr>
              <a:t>Around me</a:t>
            </a:r>
            <a:r>
              <a:rPr lang="en-GB" sz="3000" dirty="0">
                <a:latin typeface="Twinkl Precursive" panose="02000000000000000000" pitchFamily="2" charset="0"/>
              </a:rPr>
              <a:t>, the mountains were huge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rocky. </a:t>
            </a:r>
            <a:r>
              <a:rPr lang="en-GB" sz="3000" dirty="0">
                <a:solidFill>
                  <a:srgbClr val="FF0000"/>
                </a:solidFill>
                <a:latin typeface="Twinkl Precursive" panose="02000000000000000000" pitchFamily="2" charset="0"/>
              </a:rPr>
              <a:t>In front of me, </a:t>
            </a:r>
            <a:r>
              <a:rPr lang="en-GB" sz="3000" dirty="0">
                <a:latin typeface="Twinkl Precursive" panose="02000000000000000000" pitchFamily="2" charset="0"/>
              </a:rPr>
              <a:t>I saw a brown bear roaring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an eagle calling. </a:t>
            </a:r>
            <a:r>
              <a:rPr lang="en-GB" sz="3000" dirty="0">
                <a:solidFill>
                  <a:srgbClr val="FF0000"/>
                </a:solidFill>
                <a:latin typeface="Twinkl Precursive" panose="02000000000000000000" pitchFamily="2" charset="0"/>
              </a:rPr>
              <a:t>Between the rocks, </a:t>
            </a:r>
            <a:r>
              <a:rPr lang="en-GB" sz="3000" dirty="0">
                <a:latin typeface="Twinkl Precursive" panose="02000000000000000000" pitchFamily="2" charset="0"/>
              </a:rPr>
              <a:t>were lush green plants and tall trees.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62730" y="1002190"/>
            <a:ext cx="9966172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Easy: </a:t>
            </a:r>
          </a:p>
          <a:p>
            <a:r>
              <a:rPr lang="en-GB" sz="3000" dirty="0">
                <a:latin typeface="Twinkl Precursive" panose="02000000000000000000" pitchFamily="2" charset="0"/>
              </a:rPr>
              <a:t>I saw the huge mountains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I heard a brown bear roar. I saw tall trees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clear water. </a:t>
            </a:r>
          </a:p>
        </p:txBody>
      </p:sp>
    </p:spTree>
    <p:extLst>
      <p:ext uri="{BB962C8B-B14F-4D97-AF65-F5344CB8AC3E}">
        <p14:creationId xmlns:p14="http://schemas.microsoft.com/office/powerpoint/2010/main" val="343942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Option 1 – To write complete sentences using adjectives (describing words).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Use the conjunctions ‘</a:t>
            </a:r>
            <a:r>
              <a:rPr lang="en-GB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’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Option 2 - To write compound sentences. </a:t>
            </a:r>
          </a:p>
          <a:p>
            <a:pPr>
              <a:buFontTx/>
              <a:buChar char="-"/>
            </a:pPr>
            <a:r>
              <a:rPr lang="en-GB" dirty="0">
                <a:latin typeface="Twinkl Precursive" panose="02000000000000000000" pitchFamily="2" charset="0"/>
              </a:rPr>
              <a:t>Use the conjunctions ‘</a:t>
            </a:r>
            <a:r>
              <a:rPr lang="en-GB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’ </a:t>
            </a:r>
          </a:p>
          <a:p>
            <a:pPr>
              <a:buFontTx/>
              <a:buChar char="-"/>
            </a:pPr>
            <a:r>
              <a:rPr lang="en-GB" dirty="0">
                <a:latin typeface="Twinkl Precursive" panose="02000000000000000000" pitchFamily="2" charset="0"/>
              </a:rPr>
              <a:t>Use adjectives (describing words) for effect.</a:t>
            </a:r>
          </a:p>
          <a:p>
            <a:pPr>
              <a:buFontTx/>
              <a:buChar char="-"/>
            </a:pPr>
            <a:r>
              <a:rPr lang="en-GB" dirty="0">
                <a:latin typeface="Twinkl Precursive" panose="02000000000000000000" pitchFamily="2" charset="0"/>
              </a:rPr>
              <a:t>Use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prepositions</a:t>
            </a:r>
            <a:r>
              <a:rPr lang="en-GB" dirty="0">
                <a:latin typeface="Twinkl Precursive" panose="02000000000000000000" pitchFamily="2" charset="0"/>
              </a:rPr>
              <a:t> for location.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371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287</Words>
  <Application>Microsoft Office PowerPoint</Application>
  <PresentationFormat>Custom</PresentationFormat>
  <Paragraphs>42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LO: To write the first two sections of a travel journey from the viewpoint of the snail.   Tuesday 15th June 2021 </vt:lpstr>
      <vt:lpstr>Your Task </vt:lpstr>
      <vt:lpstr>Your Task </vt:lpstr>
      <vt:lpstr>Let’s watch </vt:lpstr>
      <vt:lpstr>Here is the incredible forest and mountain. </vt:lpstr>
      <vt:lpstr>What might the snail write about her journey so far?</vt:lpstr>
      <vt:lpstr>Look at this example</vt:lpstr>
      <vt:lpstr>Your Task: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Liz King</cp:lastModifiedBy>
  <cp:revision>14</cp:revision>
  <dcterms:created xsi:type="dcterms:W3CDTF">2021-06-03T14:27:07Z</dcterms:created>
  <dcterms:modified xsi:type="dcterms:W3CDTF">2021-06-10T21:11:11Z</dcterms:modified>
</cp:coreProperties>
</file>