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94" r:id="rId3"/>
    <p:sldId id="311" r:id="rId4"/>
    <p:sldId id="369" r:id="rId5"/>
    <p:sldId id="390" r:id="rId6"/>
    <p:sldId id="387" r:id="rId7"/>
    <p:sldId id="393" r:id="rId8"/>
    <p:sldId id="392" r:id="rId9"/>
    <p:sldId id="391" r:id="rId10"/>
    <p:sldId id="394" r:id="rId11"/>
    <p:sldId id="395" r:id="rId12"/>
    <p:sldId id="396" r:id="rId13"/>
    <p:sldId id="397" r:id="rId14"/>
    <p:sldId id="398" r:id="rId15"/>
    <p:sldId id="388" r:id="rId16"/>
    <p:sldId id="389" r:id="rId17"/>
    <p:sldId id="405" r:id="rId18"/>
    <p:sldId id="406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Tuffy-TTF" panose="020B0603060100000000" charset="0"/>
      <p:regular r:id="rId24"/>
      <p:bold r:id="rId25"/>
      <p:italic r:id="rId26"/>
      <p:boldItalic r:id="rId27"/>
    </p:embeddedFont>
    <p:embeddedFont>
      <p:font typeface="Twinkl SemiBold" charset="0"/>
      <p:bold r:id="rId28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566" userDrawn="1">
          <p15:clr>
            <a:srgbClr val="A4A3A4"/>
          </p15:clr>
        </p15:guide>
        <p15:guide id="6" orient="horz" pos="618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00A651"/>
    <a:srgbClr val="D82233"/>
    <a:srgbClr val="FAB001"/>
    <a:srgbClr val="F0821A"/>
    <a:srgbClr val="AEE9EC"/>
    <a:srgbClr val="D83A5E"/>
    <a:srgbClr val="2DB6BC"/>
    <a:srgbClr val="F5CFD8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14" y="72"/>
      </p:cViewPr>
      <p:guideLst>
        <p:guide orient="horz" pos="2160"/>
        <p:guide pos="2880"/>
        <p:guide pos="340"/>
        <p:guide pos="5420"/>
        <p:guide orient="horz" pos="3566"/>
        <p:guide orient="horz" pos="618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12/01/2021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12/01/2021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02674" y="836613"/>
            <a:ext cx="5220425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A65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A651"/>
            </a:solidFill>
            <a:ln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A6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2" name="he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133" name="she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she</a:t>
            </a:r>
          </a:p>
        </p:txBody>
      </p:sp>
      <p:sp>
        <p:nvSpPr>
          <p:cNvPr id="134" name="w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135" name="m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136" name="b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3351"/>
            <a:ext cx="1669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</a:t>
            </a:r>
          </a:p>
        </p:txBody>
      </p:sp>
      <p:sp>
        <p:nvSpPr>
          <p:cNvPr id="75" name="was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9186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was</a:t>
            </a:r>
          </a:p>
        </p:txBody>
      </p:sp>
      <p:sp>
        <p:nvSpPr>
          <p:cNvPr id="78" name="my">
            <a:extLst>
              <a:ext uri="{FF2B5EF4-FFF2-40B4-BE49-F238E27FC236}">
                <a16:creationId xmlns:a16="http://schemas.microsoft.com/office/drawing/2014/main" id="{180B9BDB-3301-44E0-8280-5C29D4026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6992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79" name="you">
            <a:extLst>
              <a:ext uri="{FF2B5EF4-FFF2-40B4-BE49-F238E27FC236}">
                <a16:creationId xmlns:a16="http://schemas.microsoft.com/office/drawing/2014/main" id="{22A515FF-CE8E-422E-BD60-FFDEC7C35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6992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you</a:t>
            </a:r>
          </a:p>
        </p:txBody>
      </p:sp>
      <p:sp>
        <p:nvSpPr>
          <p:cNvPr id="127" name="her">
            <a:extLst>
              <a:ext uri="{FF2B5EF4-FFF2-40B4-BE49-F238E27FC236}">
                <a16:creationId xmlns:a16="http://schemas.microsoft.com/office/drawing/2014/main" id="{BF4F98D9-0140-4EEF-85B4-BF7BE095A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8331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here</a:t>
            </a:r>
          </a:p>
        </p:txBody>
      </p:sp>
      <p:sp>
        <p:nvSpPr>
          <p:cNvPr id="128" name="they">
            <a:extLst>
              <a:ext uri="{FF2B5EF4-FFF2-40B4-BE49-F238E27FC236}">
                <a16:creationId xmlns:a16="http://schemas.microsoft.com/office/drawing/2014/main" id="{4462695C-5683-4266-865E-7BA05B226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2433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they</a:t>
            </a:r>
          </a:p>
        </p:txBody>
      </p:sp>
      <p:sp>
        <p:nvSpPr>
          <p:cNvPr id="129" name="all">
            <a:extLst>
              <a:ext uri="{FF2B5EF4-FFF2-40B4-BE49-F238E27FC236}">
                <a16:creationId xmlns:a16="http://schemas.microsoft.com/office/drawing/2014/main" id="{7D7279E9-F219-4DD0-BADD-4F8ED45FA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4834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all</a:t>
            </a:r>
          </a:p>
        </p:txBody>
      </p:sp>
      <p:sp>
        <p:nvSpPr>
          <p:cNvPr id="137" name="are">
            <a:extLst>
              <a:ext uri="{FF2B5EF4-FFF2-40B4-BE49-F238E27FC236}">
                <a16:creationId xmlns:a16="http://schemas.microsoft.com/office/drawing/2014/main" id="{B2E6A4C0-4B0B-4154-BC6F-F6CE2C688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8774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are</a:t>
            </a:r>
          </a:p>
        </p:txBody>
      </p:sp>
      <p:grpSp>
        <p:nvGrpSpPr>
          <p:cNvPr id="162" name="qu">
            <a:extLst>
              <a:ext uri="{FF2B5EF4-FFF2-40B4-BE49-F238E27FC236}">
                <a16:creationId xmlns:a16="http://schemas.microsoft.com/office/drawing/2014/main" id="{4143F8E2-0671-48F6-9251-8A36AA413C4B}"/>
              </a:ext>
            </a:extLst>
          </p:cNvPr>
          <p:cNvGrpSpPr/>
          <p:nvPr/>
        </p:nvGrpSpPr>
        <p:grpSpPr>
          <a:xfrm>
            <a:off x="3140412" y="2270482"/>
            <a:ext cx="2022427" cy="2954659"/>
            <a:chOff x="3140412" y="2270482"/>
            <a:chExt cx="2022427" cy="2954659"/>
          </a:xfrm>
        </p:grpSpPr>
        <p:pic>
          <p:nvPicPr>
            <p:cNvPr id="163" name="snake">
              <a:extLst>
                <a:ext uri="{FF2B5EF4-FFF2-40B4-BE49-F238E27FC236}">
                  <a16:creationId xmlns:a16="http://schemas.microsoft.com/office/drawing/2014/main" id="{ED4795F9-361E-420C-B2F9-D1FA298CA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0412" y="4060947"/>
              <a:ext cx="2022427" cy="1164194"/>
            </a:xfrm>
            <a:prstGeom prst="rect">
              <a:avLst/>
            </a:prstGeom>
          </p:spPr>
        </p:pic>
        <p:sp>
          <p:nvSpPr>
            <p:cNvPr id="164" name="s">
              <a:extLst>
                <a:ext uri="{FF2B5EF4-FFF2-40B4-BE49-F238E27FC236}">
                  <a16:creationId xmlns:a16="http://schemas.microsoft.com/office/drawing/2014/main" id="{F1D854A8-C649-4417-ADED-371164E04945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165" name="ch">
            <a:extLst>
              <a:ext uri="{FF2B5EF4-FFF2-40B4-BE49-F238E27FC236}">
                <a16:creationId xmlns:a16="http://schemas.microsoft.com/office/drawing/2014/main" id="{D700F9F6-9BE0-4015-9BAC-F7BEB2C3854F}"/>
              </a:ext>
            </a:extLst>
          </p:cNvPr>
          <p:cNvGrpSpPr/>
          <p:nvPr/>
        </p:nvGrpSpPr>
        <p:grpSpPr>
          <a:xfrm>
            <a:off x="3471811" y="2270693"/>
            <a:ext cx="1364476" cy="2906299"/>
            <a:chOff x="3471811" y="2270693"/>
            <a:chExt cx="1364476" cy="2906299"/>
          </a:xfrm>
        </p:grpSpPr>
        <p:pic>
          <p:nvPicPr>
            <p:cNvPr id="166" name="apple">
              <a:extLst>
                <a:ext uri="{FF2B5EF4-FFF2-40B4-BE49-F238E27FC236}">
                  <a16:creationId xmlns:a16="http://schemas.microsoft.com/office/drawing/2014/main" id="{EA24CF7D-59E4-47AD-BA9A-3CAF5D8EE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2136" y="3616164"/>
              <a:ext cx="1332465" cy="1560828"/>
            </a:xfrm>
            <a:prstGeom prst="rect">
              <a:avLst/>
            </a:prstGeom>
          </p:spPr>
        </p:pic>
        <p:sp>
          <p:nvSpPr>
            <p:cNvPr id="167" name="a">
              <a:extLst>
                <a:ext uri="{FF2B5EF4-FFF2-40B4-BE49-F238E27FC236}">
                  <a16:creationId xmlns:a16="http://schemas.microsoft.com/office/drawing/2014/main" id="{C79F24B2-2F14-439F-9EAC-4326CC10839D}"/>
                </a:ext>
              </a:extLst>
            </p:cNvPr>
            <p:cNvSpPr txBox="1"/>
            <p:nvPr/>
          </p:nvSpPr>
          <p:spPr>
            <a:xfrm>
              <a:off x="3471811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</p:grpSp>
      <p:grpSp>
        <p:nvGrpSpPr>
          <p:cNvPr id="168" name="sh">
            <a:extLst>
              <a:ext uri="{FF2B5EF4-FFF2-40B4-BE49-F238E27FC236}">
                <a16:creationId xmlns:a16="http://schemas.microsoft.com/office/drawing/2014/main" id="{76206644-8EED-49F7-A8A4-F300F81AD516}"/>
              </a:ext>
            </a:extLst>
          </p:cNvPr>
          <p:cNvGrpSpPr/>
          <p:nvPr/>
        </p:nvGrpSpPr>
        <p:grpSpPr>
          <a:xfrm>
            <a:off x="3159123" y="2288844"/>
            <a:ext cx="1981545" cy="2518287"/>
            <a:chOff x="3159123" y="2288844"/>
            <a:chExt cx="1981545" cy="2518287"/>
          </a:xfrm>
        </p:grpSpPr>
        <p:sp>
          <p:nvSpPr>
            <p:cNvPr id="169" name="t">
              <a:extLst>
                <a:ext uri="{FF2B5EF4-FFF2-40B4-BE49-F238E27FC236}">
                  <a16:creationId xmlns:a16="http://schemas.microsoft.com/office/drawing/2014/main" id="{E79EEAE3-750D-4242-8945-811A0009A4F6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61C2DA1A-B882-4037-8399-A58F3F781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9123" y="4188823"/>
              <a:ext cx="1981545" cy="618308"/>
            </a:xfrm>
            <a:prstGeom prst="rect">
              <a:avLst/>
            </a:prstGeom>
          </p:spPr>
        </p:pic>
      </p:grpSp>
      <p:grpSp>
        <p:nvGrpSpPr>
          <p:cNvPr id="171" name="th:thunder">
            <a:extLst>
              <a:ext uri="{FF2B5EF4-FFF2-40B4-BE49-F238E27FC236}">
                <a16:creationId xmlns:a16="http://schemas.microsoft.com/office/drawing/2014/main" id="{CE008CFD-1E84-4EE1-B62A-97B29ABEB375}"/>
              </a:ext>
            </a:extLst>
          </p:cNvPr>
          <p:cNvGrpSpPr/>
          <p:nvPr/>
        </p:nvGrpSpPr>
        <p:grpSpPr>
          <a:xfrm>
            <a:off x="3309256" y="2271545"/>
            <a:ext cx="1663337" cy="3008774"/>
            <a:chOff x="3309256" y="2271545"/>
            <a:chExt cx="1663337" cy="3008774"/>
          </a:xfrm>
        </p:grpSpPr>
        <p:sp>
          <p:nvSpPr>
            <p:cNvPr id="172" name="p">
              <a:extLst>
                <a:ext uri="{FF2B5EF4-FFF2-40B4-BE49-F238E27FC236}">
                  <a16:creationId xmlns:a16="http://schemas.microsoft.com/office/drawing/2014/main" id="{6D68FB50-B76A-4E5C-A993-1ADBE51BCE21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537B3C48-DBEE-4CFD-95C2-56873BCEA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256" y="3695082"/>
              <a:ext cx="1663337" cy="1585237"/>
            </a:xfrm>
            <a:prstGeom prst="rect">
              <a:avLst/>
            </a:prstGeom>
          </p:spPr>
        </p:pic>
      </p:grpSp>
      <p:grpSp>
        <p:nvGrpSpPr>
          <p:cNvPr id="174" name="ng:ring">
            <a:extLst>
              <a:ext uri="{FF2B5EF4-FFF2-40B4-BE49-F238E27FC236}">
                <a16:creationId xmlns:a16="http://schemas.microsoft.com/office/drawing/2014/main" id="{B8252143-4CC8-4D17-A146-9988574E291C}"/>
              </a:ext>
            </a:extLst>
          </p:cNvPr>
          <p:cNvGrpSpPr/>
          <p:nvPr/>
        </p:nvGrpSpPr>
        <p:grpSpPr>
          <a:xfrm>
            <a:off x="3419872" y="2261494"/>
            <a:ext cx="1457450" cy="2831648"/>
            <a:chOff x="2487941" y="2261494"/>
            <a:chExt cx="1457450" cy="2831648"/>
          </a:xfrm>
        </p:grpSpPr>
        <p:sp>
          <p:nvSpPr>
            <p:cNvPr id="175" name="i">
              <a:extLst>
                <a:ext uri="{FF2B5EF4-FFF2-40B4-BE49-F238E27FC236}">
                  <a16:creationId xmlns:a16="http://schemas.microsoft.com/office/drawing/2014/main" id="{80769A29-28D3-481C-A3F6-79F725E7DA3A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CABF091D-034D-42AC-A1B7-4902649FD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161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177" name="ai:train">
            <a:extLst>
              <a:ext uri="{FF2B5EF4-FFF2-40B4-BE49-F238E27FC236}">
                <a16:creationId xmlns:a16="http://schemas.microsoft.com/office/drawing/2014/main" id="{F79520FD-0D82-4D71-A92E-E3EBB6C71A27}"/>
              </a:ext>
            </a:extLst>
          </p:cNvPr>
          <p:cNvGrpSpPr/>
          <p:nvPr/>
        </p:nvGrpSpPr>
        <p:grpSpPr>
          <a:xfrm>
            <a:off x="3500846" y="2255128"/>
            <a:ext cx="1314994" cy="2904301"/>
            <a:chOff x="2540494" y="2255128"/>
            <a:chExt cx="1314994" cy="2904301"/>
          </a:xfrm>
        </p:grpSpPr>
        <p:sp>
          <p:nvSpPr>
            <p:cNvPr id="178" name="n">
              <a:extLst>
                <a:ext uri="{FF2B5EF4-FFF2-40B4-BE49-F238E27FC236}">
                  <a16:creationId xmlns:a16="http://schemas.microsoft.com/office/drawing/2014/main" id="{05A422AC-5367-4805-81A3-F05F1E0C5854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179" name="Picture 178">
              <a:extLst>
                <a:ext uri="{FF2B5EF4-FFF2-40B4-BE49-F238E27FC236}">
                  <a16:creationId xmlns:a16="http://schemas.microsoft.com/office/drawing/2014/main" id="{4E95B4D4-7B0E-406B-B03C-0EBEC6AF9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0494" y="3815114"/>
              <a:ext cx="1314994" cy="1344315"/>
            </a:xfrm>
            <a:prstGeom prst="rect">
              <a:avLst/>
            </a:prstGeom>
          </p:spPr>
        </p:pic>
      </p:grpSp>
      <p:grpSp>
        <p:nvGrpSpPr>
          <p:cNvPr id="180" name="ee:tree">
            <a:extLst>
              <a:ext uri="{FF2B5EF4-FFF2-40B4-BE49-F238E27FC236}">
                <a16:creationId xmlns:a16="http://schemas.microsoft.com/office/drawing/2014/main" id="{A111450A-D420-4A79-A5F6-AE0E1BC9D76E}"/>
              </a:ext>
            </a:extLst>
          </p:cNvPr>
          <p:cNvGrpSpPr/>
          <p:nvPr/>
        </p:nvGrpSpPr>
        <p:grpSpPr>
          <a:xfrm>
            <a:off x="3204754" y="2276504"/>
            <a:ext cx="1811383" cy="2758244"/>
            <a:chOff x="2023609" y="2276504"/>
            <a:chExt cx="1811383" cy="2758244"/>
          </a:xfrm>
        </p:grpSpPr>
        <p:sp>
          <p:nvSpPr>
            <p:cNvPr id="181" name="m">
              <a:extLst>
                <a:ext uri="{FF2B5EF4-FFF2-40B4-BE49-F238E27FC236}">
                  <a16:creationId xmlns:a16="http://schemas.microsoft.com/office/drawing/2014/main" id="{C99B447E-C003-491F-B50F-042DB96CAC3B}"/>
                </a:ext>
              </a:extLst>
            </p:cNvPr>
            <p:cNvSpPr txBox="1"/>
            <p:nvPr/>
          </p:nvSpPr>
          <p:spPr>
            <a:xfrm>
              <a:off x="2310735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EE84C111-D694-4A0C-89DE-83F003F66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3609" y="3907142"/>
              <a:ext cx="1811383" cy="1127606"/>
            </a:xfrm>
            <a:prstGeom prst="ellipse">
              <a:avLst/>
            </a:prstGeom>
          </p:spPr>
        </p:pic>
      </p:grpSp>
      <p:grpSp>
        <p:nvGrpSpPr>
          <p:cNvPr id="183" name="igh: ?">
            <a:extLst>
              <a:ext uri="{FF2B5EF4-FFF2-40B4-BE49-F238E27FC236}">
                <a16:creationId xmlns:a16="http://schemas.microsoft.com/office/drawing/2014/main" id="{FFB099A7-C7B5-4F5B-87EA-6E71F3AA35D1}"/>
              </a:ext>
            </a:extLst>
          </p:cNvPr>
          <p:cNvGrpSpPr/>
          <p:nvPr/>
        </p:nvGrpSpPr>
        <p:grpSpPr>
          <a:xfrm>
            <a:off x="3275856" y="2280615"/>
            <a:ext cx="1808508" cy="3005487"/>
            <a:chOff x="1971096" y="2280615"/>
            <a:chExt cx="1808508" cy="3005487"/>
          </a:xfrm>
        </p:grpSpPr>
        <p:sp>
          <p:nvSpPr>
            <p:cNvPr id="184" name="d">
              <a:extLst>
                <a:ext uri="{FF2B5EF4-FFF2-40B4-BE49-F238E27FC236}">
                  <a16:creationId xmlns:a16="http://schemas.microsoft.com/office/drawing/2014/main" id="{5DA69666-B4E9-4AFE-864C-F2F49884FD1A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80572A7E-4B92-4E71-99D5-2B784DD58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2211" y="3773559"/>
              <a:ext cx="1258238" cy="1512543"/>
            </a:xfrm>
            <a:prstGeom prst="rect">
              <a:avLst/>
            </a:prstGeom>
          </p:spPr>
        </p:pic>
      </p:grpSp>
      <p:grpSp>
        <p:nvGrpSpPr>
          <p:cNvPr id="186" name="oa: ?">
            <a:extLst>
              <a:ext uri="{FF2B5EF4-FFF2-40B4-BE49-F238E27FC236}">
                <a16:creationId xmlns:a16="http://schemas.microsoft.com/office/drawing/2014/main" id="{26A4C08A-78DC-4CC7-84C7-883389161EAC}"/>
              </a:ext>
            </a:extLst>
          </p:cNvPr>
          <p:cNvGrpSpPr/>
          <p:nvPr/>
        </p:nvGrpSpPr>
        <p:grpSpPr>
          <a:xfrm>
            <a:off x="3227924" y="2269216"/>
            <a:ext cx="1819486" cy="2868841"/>
            <a:chOff x="2019522" y="2269216"/>
            <a:chExt cx="1819486" cy="2868841"/>
          </a:xfrm>
        </p:grpSpPr>
        <p:sp>
          <p:nvSpPr>
            <p:cNvPr id="187" name="g">
              <a:extLst>
                <a:ext uri="{FF2B5EF4-FFF2-40B4-BE49-F238E27FC236}">
                  <a16:creationId xmlns:a16="http://schemas.microsoft.com/office/drawing/2014/main" id="{9642240B-05D7-4958-873C-58F0081A43EC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9CF3EEAC-E099-46FB-996F-F1B70A5531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522" y="3814354"/>
              <a:ext cx="1819486" cy="1323703"/>
            </a:xfrm>
            <a:prstGeom prst="rect">
              <a:avLst/>
            </a:prstGeom>
          </p:spPr>
        </p:pic>
      </p:grpSp>
      <p:grpSp>
        <p:nvGrpSpPr>
          <p:cNvPr id="189" name="oo: ?">
            <a:extLst>
              <a:ext uri="{FF2B5EF4-FFF2-40B4-BE49-F238E27FC236}">
                <a16:creationId xmlns:a16="http://schemas.microsoft.com/office/drawing/2014/main" id="{F088A01F-3CD0-41CE-ADC2-823C828C661F}"/>
              </a:ext>
            </a:extLst>
          </p:cNvPr>
          <p:cNvGrpSpPr/>
          <p:nvPr/>
        </p:nvGrpSpPr>
        <p:grpSpPr>
          <a:xfrm>
            <a:off x="3239589" y="2276872"/>
            <a:ext cx="1820091" cy="2696770"/>
            <a:chOff x="1756640" y="2276872"/>
            <a:chExt cx="1820091" cy="2696770"/>
          </a:xfrm>
        </p:grpSpPr>
        <p:sp>
          <p:nvSpPr>
            <p:cNvPr id="190" name="o">
              <a:extLst>
                <a:ext uri="{FF2B5EF4-FFF2-40B4-BE49-F238E27FC236}">
                  <a16:creationId xmlns:a16="http://schemas.microsoft.com/office/drawing/2014/main" id="{F53E2805-C01A-4D3A-953A-B9D58A06059B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16E6A281-FBAC-453B-9993-985FBE9F3D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6640" y="3817099"/>
              <a:ext cx="1820091" cy="1156543"/>
            </a:xfrm>
            <a:prstGeom prst="rect">
              <a:avLst/>
            </a:prstGeom>
          </p:spPr>
        </p:pic>
      </p:grpSp>
      <p:grpSp>
        <p:nvGrpSpPr>
          <p:cNvPr id="192" name="ar: car">
            <a:extLst>
              <a:ext uri="{FF2B5EF4-FFF2-40B4-BE49-F238E27FC236}">
                <a16:creationId xmlns:a16="http://schemas.microsoft.com/office/drawing/2014/main" id="{BAED3BB0-AAF5-4E03-8FBD-D5C7DF47EC31}"/>
              </a:ext>
            </a:extLst>
          </p:cNvPr>
          <p:cNvGrpSpPr/>
          <p:nvPr/>
        </p:nvGrpSpPr>
        <p:grpSpPr>
          <a:xfrm>
            <a:off x="3395572" y="2278209"/>
            <a:ext cx="1481228" cy="2843233"/>
            <a:chOff x="2168081" y="2278209"/>
            <a:chExt cx="1481228" cy="2843233"/>
          </a:xfrm>
        </p:grpSpPr>
        <p:sp>
          <p:nvSpPr>
            <p:cNvPr id="193" name="c">
              <a:extLst>
                <a:ext uri="{FF2B5EF4-FFF2-40B4-BE49-F238E27FC236}">
                  <a16:creationId xmlns:a16="http://schemas.microsoft.com/office/drawing/2014/main" id="{74FAF149-9C79-432B-B194-223919E381F8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94" name="Picture 193">
              <a:extLst>
                <a:ext uri="{FF2B5EF4-FFF2-40B4-BE49-F238E27FC236}">
                  <a16:creationId xmlns:a16="http://schemas.microsoft.com/office/drawing/2014/main" id="{DD6F0041-9537-4B8C-A9C0-3B89C3F36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8081" y="3714668"/>
              <a:ext cx="1481228" cy="1406774"/>
            </a:xfrm>
            <a:prstGeom prst="rect">
              <a:avLst/>
            </a:prstGeom>
          </p:spPr>
        </p:pic>
      </p:grpSp>
      <p:grpSp>
        <p:nvGrpSpPr>
          <p:cNvPr id="195" name="or: ?">
            <a:extLst>
              <a:ext uri="{FF2B5EF4-FFF2-40B4-BE49-F238E27FC236}">
                <a16:creationId xmlns:a16="http://schemas.microsoft.com/office/drawing/2014/main" id="{F62F338B-1D46-40A0-8469-42E4F5A2B1EC}"/>
              </a:ext>
            </a:extLst>
          </p:cNvPr>
          <p:cNvGrpSpPr/>
          <p:nvPr/>
        </p:nvGrpSpPr>
        <p:grpSpPr>
          <a:xfrm>
            <a:off x="3178629" y="2297946"/>
            <a:ext cx="1943204" cy="2508616"/>
            <a:chOff x="2149256" y="2297946"/>
            <a:chExt cx="1943204" cy="2508616"/>
          </a:xfrm>
        </p:grpSpPr>
        <p:sp>
          <p:nvSpPr>
            <p:cNvPr id="196" name="k">
              <a:extLst>
                <a:ext uri="{FF2B5EF4-FFF2-40B4-BE49-F238E27FC236}">
                  <a16:creationId xmlns:a16="http://schemas.microsoft.com/office/drawing/2014/main" id="{F5E1C47B-BB44-475A-9BD8-96C1722A38ED}"/>
                </a:ext>
              </a:extLst>
            </p:cNvPr>
            <p:cNvSpPr txBox="1"/>
            <p:nvPr/>
          </p:nvSpPr>
          <p:spPr>
            <a:xfrm>
              <a:off x="2534515" y="2297946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B3F25BB5-B785-4EF2-BD46-732109555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9256" y="4077280"/>
              <a:ext cx="1943204" cy="729282"/>
            </a:xfrm>
            <a:prstGeom prst="rect">
              <a:avLst/>
            </a:prstGeom>
          </p:spPr>
        </p:pic>
      </p:grpSp>
      <p:grpSp>
        <p:nvGrpSpPr>
          <p:cNvPr id="198" name="ur">
            <a:extLst>
              <a:ext uri="{FF2B5EF4-FFF2-40B4-BE49-F238E27FC236}">
                <a16:creationId xmlns:a16="http://schemas.microsoft.com/office/drawing/2014/main" id="{12FF0D5B-E1C9-493E-B535-D5A51E9AB27B}"/>
              </a:ext>
            </a:extLst>
          </p:cNvPr>
          <p:cNvGrpSpPr/>
          <p:nvPr/>
        </p:nvGrpSpPr>
        <p:grpSpPr>
          <a:xfrm>
            <a:off x="3260355" y="2272811"/>
            <a:ext cx="1772185" cy="2856537"/>
            <a:chOff x="1832262" y="2272811"/>
            <a:chExt cx="1772185" cy="2856537"/>
          </a:xfrm>
        </p:grpSpPr>
        <p:sp>
          <p:nvSpPr>
            <p:cNvPr id="199" name="e">
              <a:extLst>
                <a:ext uri="{FF2B5EF4-FFF2-40B4-BE49-F238E27FC236}">
                  <a16:creationId xmlns:a16="http://schemas.microsoft.com/office/drawing/2014/main" id="{54ABF732-D81E-4563-B4A3-FCC1C49C9EB6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FDE31970-64FF-4708-A0B9-0D1F7090D7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2262" y="3683725"/>
              <a:ext cx="1772185" cy="1445623"/>
            </a:xfrm>
            <a:prstGeom prst="rect">
              <a:avLst/>
            </a:prstGeom>
          </p:spPr>
        </p:pic>
      </p:grpSp>
      <p:grpSp>
        <p:nvGrpSpPr>
          <p:cNvPr id="201" name="ow">
            <a:extLst>
              <a:ext uri="{FF2B5EF4-FFF2-40B4-BE49-F238E27FC236}">
                <a16:creationId xmlns:a16="http://schemas.microsoft.com/office/drawing/2014/main" id="{AC84E8D2-9541-45DA-BBE4-66E3D0D25E6E}"/>
              </a:ext>
            </a:extLst>
          </p:cNvPr>
          <p:cNvGrpSpPr/>
          <p:nvPr/>
        </p:nvGrpSpPr>
        <p:grpSpPr>
          <a:xfrm>
            <a:off x="3256102" y="2263631"/>
            <a:ext cx="1850293" cy="2644564"/>
            <a:chOff x="1975921" y="2263631"/>
            <a:chExt cx="1850293" cy="2644564"/>
          </a:xfrm>
        </p:grpSpPr>
        <p:sp>
          <p:nvSpPr>
            <p:cNvPr id="202" name="u">
              <a:extLst>
                <a:ext uri="{FF2B5EF4-FFF2-40B4-BE49-F238E27FC236}">
                  <a16:creationId xmlns:a16="http://schemas.microsoft.com/office/drawing/2014/main" id="{319B53FA-F782-47B1-A088-89C305159A2B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4908AE51-BB1D-40D9-84BC-8858AAF53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5921" y="4038037"/>
              <a:ext cx="1850293" cy="870158"/>
            </a:xfrm>
            <a:prstGeom prst="rect">
              <a:avLst/>
            </a:prstGeom>
          </p:spPr>
        </p:pic>
      </p:grpSp>
      <p:grpSp>
        <p:nvGrpSpPr>
          <p:cNvPr id="204" name="oi">
            <a:extLst>
              <a:ext uri="{FF2B5EF4-FFF2-40B4-BE49-F238E27FC236}">
                <a16:creationId xmlns:a16="http://schemas.microsoft.com/office/drawing/2014/main" id="{1BF5AD46-3F08-4BEA-87EA-35BF758B1F34}"/>
              </a:ext>
            </a:extLst>
          </p:cNvPr>
          <p:cNvGrpSpPr/>
          <p:nvPr/>
        </p:nvGrpSpPr>
        <p:grpSpPr>
          <a:xfrm>
            <a:off x="3456322" y="2265673"/>
            <a:ext cx="1288610" cy="2872941"/>
            <a:chOff x="1976949" y="2265673"/>
            <a:chExt cx="1288610" cy="2872941"/>
          </a:xfrm>
        </p:grpSpPr>
        <p:sp>
          <p:nvSpPr>
            <p:cNvPr id="205" name="r">
              <a:extLst>
                <a:ext uri="{FF2B5EF4-FFF2-40B4-BE49-F238E27FC236}">
                  <a16:creationId xmlns:a16="http://schemas.microsoft.com/office/drawing/2014/main" id="{ECB16F23-4C02-4699-A373-02B570639F3F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206" name="Picture 205">
              <a:extLst>
                <a:ext uri="{FF2B5EF4-FFF2-40B4-BE49-F238E27FC236}">
                  <a16:creationId xmlns:a16="http://schemas.microsoft.com/office/drawing/2014/main" id="{44FB81C4-B5A6-4F68-B929-048CC8B1E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207" name="ear">
            <a:extLst>
              <a:ext uri="{FF2B5EF4-FFF2-40B4-BE49-F238E27FC236}">
                <a16:creationId xmlns:a16="http://schemas.microsoft.com/office/drawing/2014/main" id="{01DFDB83-5F6F-4E19-B344-70904F57A958}"/>
              </a:ext>
            </a:extLst>
          </p:cNvPr>
          <p:cNvGrpSpPr>
            <a:grpSpLocks/>
          </p:cNvGrpSpPr>
          <p:nvPr/>
        </p:nvGrpSpPr>
        <p:grpSpPr bwMode="auto">
          <a:xfrm>
            <a:off x="3203849" y="2258689"/>
            <a:ext cx="1854996" cy="2898950"/>
            <a:chOff x="1708634" y="2271052"/>
            <a:chExt cx="1856287" cy="2898324"/>
          </a:xfrm>
        </p:grpSpPr>
        <p:sp>
          <p:nvSpPr>
            <p:cNvPr id="208" name="r">
              <a:extLst>
                <a:ext uri="{FF2B5EF4-FFF2-40B4-BE49-F238E27FC236}">
                  <a16:creationId xmlns:a16="http://schemas.microsoft.com/office/drawing/2014/main" id="{147FEB55-18B8-4773-A70F-2047AFA437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209" name="Picture 81">
              <a:extLst>
                <a:ext uri="{FF2B5EF4-FFF2-40B4-BE49-F238E27FC236}">
                  <a16:creationId xmlns:a16="http://schemas.microsoft.com/office/drawing/2014/main" id="{4665FA65-83C3-4F7B-B6A8-E4982454FC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0" name="air">
            <a:extLst>
              <a:ext uri="{FF2B5EF4-FFF2-40B4-BE49-F238E27FC236}">
                <a16:creationId xmlns:a16="http://schemas.microsoft.com/office/drawing/2014/main" id="{75D2E815-1E27-4427-98C9-713F990E4DAD}"/>
              </a:ext>
            </a:extLst>
          </p:cNvPr>
          <p:cNvGrpSpPr/>
          <p:nvPr/>
        </p:nvGrpSpPr>
        <p:grpSpPr>
          <a:xfrm>
            <a:off x="3275856" y="2244560"/>
            <a:ext cx="1670650" cy="2901872"/>
            <a:chOff x="1777627" y="2244560"/>
            <a:chExt cx="1670650" cy="2901872"/>
          </a:xfrm>
        </p:grpSpPr>
        <p:pic>
          <p:nvPicPr>
            <p:cNvPr id="211" name="picture b">
              <a:extLst>
                <a:ext uri="{FF2B5EF4-FFF2-40B4-BE49-F238E27FC236}">
                  <a16:creationId xmlns:a16="http://schemas.microsoft.com/office/drawing/2014/main" id="{AD0FEC56-0282-4EC4-98FD-FCCB109ECA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212" name="b">
              <a:extLst>
                <a:ext uri="{FF2B5EF4-FFF2-40B4-BE49-F238E27FC236}">
                  <a16:creationId xmlns:a16="http://schemas.microsoft.com/office/drawing/2014/main" id="{B5F01565-4786-4C7F-B08D-1D2DD820B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213" name="ure">
            <a:extLst>
              <a:ext uri="{FF2B5EF4-FFF2-40B4-BE49-F238E27FC236}">
                <a16:creationId xmlns:a16="http://schemas.microsoft.com/office/drawing/2014/main" id="{BDEEE61E-0D90-477E-897D-950A894A5B32}"/>
              </a:ext>
            </a:extLst>
          </p:cNvPr>
          <p:cNvGrpSpPr/>
          <p:nvPr/>
        </p:nvGrpSpPr>
        <p:grpSpPr>
          <a:xfrm>
            <a:off x="3203848" y="2255128"/>
            <a:ext cx="1863011" cy="2700098"/>
            <a:chOff x="284015" y="2244560"/>
            <a:chExt cx="1863011" cy="2700098"/>
          </a:xfrm>
        </p:grpSpPr>
        <p:pic>
          <p:nvPicPr>
            <p:cNvPr id="214" name="picture b">
              <a:extLst>
                <a:ext uri="{FF2B5EF4-FFF2-40B4-BE49-F238E27FC236}">
                  <a16:creationId xmlns:a16="http://schemas.microsoft.com/office/drawing/2014/main" id="{4932BD50-0302-49D5-B617-0E4376798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515" y="4047626"/>
              <a:ext cx="1729952" cy="897032"/>
            </a:xfrm>
            <a:prstGeom prst="rect">
              <a:avLst/>
            </a:prstGeom>
          </p:spPr>
        </p:pic>
        <p:sp>
          <p:nvSpPr>
            <p:cNvPr id="215" name="b">
              <a:extLst>
                <a:ext uri="{FF2B5EF4-FFF2-40B4-BE49-F238E27FC236}">
                  <a16:creationId xmlns:a16="http://schemas.microsoft.com/office/drawing/2014/main" id="{9272D255-6EF7-4617-AEF3-E1A4367D28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216" name="er">
            <a:extLst>
              <a:ext uri="{FF2B5EF4-FFF2-40B4-BE49-F238E27FC236}">
                <a16:creationId xmlns:a16="http://schemas.microsoft.com/office/drawing/2014/main" id="{7134F5AD-29FC-4495-ACBB-0E07A912AC1A}"/>
              </a:ext>
            </a:extLst>
          </p:cNvPr>
          <p:cNvGrpSpPr/>
          <p:nvPr/>
        </p:nvGrpSpPr>
        <p:grpSpPr>
          <a:xfrm>
            <a:off x="3563888" y="2269216"/>
            <a:ext cx="1212191" cy="2901242"/>
            <a:chOff x="-708744" y="2244560"/>
            <a:chExt cx="1212191" cy="2901242"/>
          </a:xfrm>
        </p:grpSpPr>
        <p:pic>
          <p:nvPicPr>
            <p:cNvPr id="217" name="picture b">
              <a:extLst>
                <a:ext uri="{FF2B5EF4-FFF2-40B4-BE49-F238E27FC236}">
                  <a16:creationId xmlns:a16="http://schemas.microsoft.com/office/drawing/2014/main" id="{D75198CC-8B72-4774-B899-17AC018E01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2152" y="3673125"/>
              <a:ext cx="644433" cy="1472677"/>
            </a:xfrm>
            <a:prstGeom prst="rect">
              <a:avLst/>
            </a:prstGeom>
          </p:spPr>
        </p:pic>
        <p:sp>
          <p:nvSpPr>
            <p:cNvPr id="218" name="b">
              <a:extLst>
                <a:ext uri="{FF2B5EF4-FFF2-40B4-BE49-F238E27FC236}">
                  <a16:creationId xmlns:a16="http://schemas.microsoft.com/office/drawing/2014/main" id="{A84BE074-4B65-4E66-86F2-DCAF765958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219" name="j">
            <a:extLst>
              <a:ext uri="{FF2B5EF4-FFF2-40B4-BE49-F238E27FC236}">
                <a16:creationId xmlns:a16="http://schemas.microsoft.com/office/drawing/2014/main" id="{75DBE1CA-67CF-4AD1-815D-9EF1491CD292}"/>
              </a:ext>
            </a:extLst>
          </p:cNvPr>
          <p:cNvGrpSpPr/>
          <p:nvPr/>
        </p:nvGrpSpPr>
        <p:grpSpPr>
          <a:xfrm>
            <a:off x="3718561" y="2276872"/>
            <a:ext cx="790652" cy="2967056"/>
            <a:chOff x="3719846" y="2270482"/>
            <a:chExt cx="790652" cy="2967056"/>
          </a:xfrm>
        </p:grpSpPr>
        <p:pic>
          <p:nvPicPr>
            <p:cNvPr id="220" name="snake">
              <a:extLst>
                <a:ext uri="{FF2B5EF4-FFF2-40B4-BE49-F238E27FC236}">
                  <a16:creationId xmlns:a16="http://schemas.microsoft.com/office/drawing/2014/main" id="{C7AD30D6-05EF-4752-B489-6FE4FAE025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9846" y="3908860"/>
              <a:ext cx="790652" cy="1328678"/>
            </a:xfrm>
            <a:prstGeom prst="rect">
              <a:avLst/>
            </a:prstGeom>
          </p:spPr>
        </p:pic>
        <p:sp>
          <p:nvSpPr>
            <p:cNvPr id="221" name="s">
              <a:extLst>
                <a:ext uri="{FF2B5EF4-FFF2-40B4-BE49-F238E27FC236}">
                  <a16:creationId xmlns:a16="http://schemas.microsoft.com/office/drawing/2014/main" id="{A8DBA79A-C132-4528-8BD1-5A84C2692B85}"/>
                </a:ext>
              </a:extLst>
            </p:cNvPr>
            <p:cNvSpPr txBox="1"/>
            <p:nvPr/>
          </p:nvSpPr>
          <p:spPr>
            <a:xfrm>
              <a:off x="3925213" y="2270482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  <a:endParaRPr lang="en-GB" sz="13800" b="1" dirty="0"/>
            </a:p>
          </p:txBody>
        </p:sp>
      </p:grpSp>
      <p:grpSp>
        <p:nvGrpSpPr>
          <p:cNvPr id="222" name="v">
            <a:extLst>
              <a:ext uri="{FF2B5EF4-FFF2-40B4-BE49-F238E27FC236}">
                <a16:creationId xmlns:a16="http://schemas.microsoft.com/office/drawing/2014/main" id="{F9F746AA-1DDE-4643-8AD5-A800E64F8DF8}"/>
              </a:ext>
            </a:extLst>
          </p:cNvPr>
          <p:cNvGrpSpPr/>
          <p:nvPr/>
        </p:nvGrpSpPr>
        <p:grpSpPr>
          <a:xfrm>
            <a:off x="3687641" y="2276872"/>
            <a:ext cx="1009125" cy="2889604"/>
            <a:chOff x="3688925" y="2270482"/>
            <a:chExt cx="1009125" cy="2889604"/>
          </a:xfrm>
        </p:grpSpPr>
        <p:pic>
          <p:nvPicPr>
            <p:cNvPr id="223" name="snake">
              <a:extLst>
                <a:ext uri="{FF2B5EF4-FFF2-40B4-BE49-F238E27FC236}">
                  <a16:creationId xmlns:a16="http://schemas.microsoft.com/office/drawing/2014/main" id="{CC0022E9-0EDC-4924-9C2D-FF220DA92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8925" y="3734382"/>
              <a:ext cx="1009125" cy="1425704"/>
            </a:xfrm>
            <a:prstGeom prst="rect">
              <a:avLst/>
            </a:prstGeom>
          </p:spPr>
        </p:pic>
        <p:sp>
          <p:nvSpPr>
            <p:cNvPr id="224" name="s">
              <a:extLst>
                <a:ext uri="{FF2B5EF4-FFF2-40B4-BE49-F238E27FC236}">
                  <a16:creationId xmlns:a16="http://schemas.microsoft.com/office/drawing/2014/main" id="{60DB6840-F195-478E-80E2-01E9DBCE25A7}"/>
                </a:ext>
              </a:extLst>
            </p:cNvPr>
            <p:cNvSpPr txBox="1"/>
            <p:nvPr/>
          </p:nvSpPr>
          <p:spPr>
            <a:xfrm>
              <a:off x="3823712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v</a:t>
              </a:r>
              <a:endParaRPr lang="en-GB" sz="13800" b="1" dirty="0"/>
            </a:p>
          </p:txBody>
        </p:sp>
      </p:grpSp>
      <p:grpSp>
        <p:nvGrpSpPr>
          <p:cNvPr id="225" name="w">
            <a:extLst>
              <a:ext uri="{FF2B5EF4-FFF2-40B4-BE49-F238E27FC236}">
                <a16:creationId xmlns:a16="http://schemas.microsoft.com/office/drawing/2014/main" id="{86D1A47D-EF10-4636-84FA-3B2369062B70}"/>
              </a:ext>
            </a:extLst>
          </p:cNvPr>
          <p:cNvGrpSpPr/>
          <p:nvPr/>
        </p:nvGrpSpPr>
        <p:grpSpPr>
          <a:xfrm>
            <a:off x="3169920" y="2276872"/>
            <a:ext cx="1931635" cy="2626054"/>
            <a:chOff x="3171204" y="2270482"/>
            <a:chExt cx="1931635" cy="2626054"/>
          </a:xfrm>
        </p:grpSpPr>
        <p:pic>
          <p:nvPicPr>
            <p:cNvPr id="226" name="snake">
              <a:extLst>
                <a:ext uri="{FF2B5EF4-FFF2-40B4-BE49-F238E27FC236}">
                  <a16:creationId xmlns:a16="http://schemas.microsoft.com/office/drawing/2014/main" id="{50CBD44D-BC50-413D-B405-E79A63FF0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204" y="4173806"/>
              <a:ext cx="1931635" cy="722730"/>
            </a:xfrm>
            <a:prstGeom prst="rect">
              <a:avLst/>
            </a:prstGeom>
          </p:spPr>
        </p:pic>
        <p:sp>
          <p:nvSpPr>
            <p:cNvPr id="227" name="s">
              <a:extLst>
                <a:ext uri="{FF2B5EF4-FFF2-40B4-BE49-F238E27FC236}">
                  <a16:creationId xmlns:a16="http://schemas.microsoft.com/office/drawing/2014/main" id="{7563F195-768B-4CCB-A7C2-F7E0FB9779C3}"/>
                </a:ext>
              </a:extLst>
            </p:cNvPr>
            <p:cNvSpPr txBox="1"/>
            <p:nvPr/>
          </p:nvSpPr>
          <p:spPr>
            <a:xfrm>
              <a:off x="3637180" y="2270482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  <a:endParaRPr lang="en-GB" sz="13800" b="1" dirty="0"/>
            </a:p>
          </p:txBody>
        </p:sp>
      </p:grpSp>
      <p:grpSp>
        <p:nvGrpSpPr>
          <p:cNvPr id="228" name="x">
            <a:extLst>
              <a:ext uri="{FF2B5EF4-FFF2-40B4-BE49-F238E27FC236}">
                <a16:creationId xmlns:a16="http://schemas.microsoft.com/office/drawing/2014/main" id="{F13BEFB4-1BCC-46B5-96B0-8A646740401C}"/>
              </a:ext>
            </a:extLst>
          </p:cNvPr>
          <p:cNvGrpSpPr/>
          <p:nvPr/>
        </p:nvGrpSpPr>
        <p:grpSpPr>
          <a:xfrm>
            <a:off x="3293940" y="2276872"/>
            <a:ext cx="1671001" cy="2882955"/>
            <a:chOff x="3295224" y="2270482"/>
            <a:chExt cx="1671001" cy="2882955"/>
          </a:xfrm>
        </p:grpSpPr>
        <p:pic>
          <p:nvPicPr>
            <p:cNvPr id="229" name="snake">
              <a:extLst>
                <a:ext uri="{FF2B5EF4-FFF2-40B4-BE49-F238E27FC236}">
                  <a16:creationId xmlns:a16="http://schemas.microsoft.com/office/drawing/2014/main" id="{D7415E33-503A-43AF-9C1B-1CEF1733E0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224" y="3710642"/>
              <a:ext cx="1671001" cy="1442795"/>
            </a:xfrm>
            <a:prstGeom prst="rect">
              <a:avLst/>
            </a:prstGeom>
          </p:spPr>
        </p:pic>
        <p:sp>
          <p:nvSpPr>
            <p:cNvPr id="230" name="s">
              <a:extLst>
                <a:ext uri="{FF2B5EF4-FFF2-40B4-BE49-F238E27FC236}">
                  <a16:creationId xmlns:a16="http://schemas.microsoft.com/office/drawing/2014/main" id="{65968349-8827-4279-933B-A6EED7F2E23F}"/>
                </a:ext>
              </a:extLst>
            </p:cNvPr>
            <p:cNvSpPr txBox="1"/>
            <p:nvPr/>
          </p:nvSpPr>
          <p:spPr>
            <a:xfrm>
              <a:off x="3794206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  <a:endParaRPr lang="en-GB" sz="13800" b="1" dirty="0"/>
            </a:p>
          </p:txBody>
        </p:sp>
      </p:grpSp>
      <p:grpSp>
        <p:nvGrpSpPr>
          <p:cNvPr id="231" name="y">
            <a:extLst>
              <a:ext uri="{FF2B5EF4-FFF2-40B4-BE49-F238E27FC236}">
                <a16:creationId xmlns:a16="http://schemas.microsoft.com/office/drawing/2014/main" id="{142EAB0C-6683-45F1-B346-D11363D0BB28}"/>
              </a:ext>
            </a:extLst>
          </p:cNvPr>
          <p:cNvGrpSpPr/>
          <p:nvPr/>
        </p:nvGrpSpPr>
        <p:grpSpPr>
          <a:xfrm>
            <a:off x="3746952" y="2276872"/>
            <a:ext cx="825048" cy="2956979"/>
            <a:chOff x="3748236" y="2270482"/>
            <a:chExt cx="825048" cy="2956979"/>
          </a:xfrm>
        </p:grpSpPr>
        <p:pic>
          <p:nvPicPr>
            <p:cNvPr id="232" name="snake">
              <a:extLst>
                <a:ext uri="{FF2B5EF4-FFF2-40B4-BE49-F238E27FC236}">
                  <a16:creationId xmlns:a16="http://schemas.microsoft.com/office/drawing/2014/main" id="{FACDC6D0-F3BF-4BB4-ADBB-12ED7AA5AB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8236" y="3854658"/>
              <a:ext cx="727865" cy="1372803"/>
            </a:xfrm>
            <a:prstGeom prst="rect">
              <a:avLst/>
            </a:prstGeom>
          </p:spPr>
        </p:pic>
        <p:sp>
          <p:nvSpPr>
            <p:cNvPr id="233" name="s">
              <a:extLst>
                <a:ext uri="{FF2B5EF4-FFF2-40B4-BE49-F238E27FC236}">
                  <a16:creationId xmlns:a16="http://schemas.microsoft.com/office/drawing/2014/main" id="{D4BCC6CC-242A-4946-A7DB-E838EFB0283D}"/>
                </a:ext>
              </a:extLst>
            </p:cNvPr>
            <p:cNvSpPr txBox="1"/>
            <p:nvPr/>
          </p:nvSpPr>
          <p:spPr>
            <a:xfrm>
              <a:off x="3761843" y="2270482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  <a:endParaRPr lang="en-GB" sz="13800" b="1" dirty="0"/>
            </a:p>
          </p:txBody>
        </p:sp>
      </p:grpSp>
      <p:grpSp>
        <p:nvGrpSpPr>
          <p:cNvPr id="234" name="z">
            <a:extLst>
              <a:ext uri="{FF2B5EF4-FFF2-40B4-BE49-F238E27FC236}">
                <a16:creationId xmlns:a16="http://schemas.microsoft.com/office/drawing/2014/main" id="{8440799D-9747-4130-9893-2039225FCF79}"/>
              </a:ext>
            </a:extLst>
          </p:cNvPr>
          <p:cNvGrpSpPr/>
          <p:nvPr/>
        </p:nvGrpSpPr>
        <p:grpSpPr>
          <a:xfrm>
            <a:off x="3529331" y="2276872"/>
            <a:ext cx="1235711" cy="2952328"/>
            <a:chOff x="3547472" y="2270482"/>
            <a:chExt cx="1235711" cy="2952328"/>
          </a:xfrm>
        </p:grpSpPr>
        <p:pic>
          <p:nvPicPr>
            <p:cNvPr id="235" name="snake">
              <a:extLst>
                <a:ext uri="{FF2B5EF4-FFF2-40B4-BE49-F238E27FC236}">
                  <a16:creationId xmlns:a16="http://schemas.microsoft.com/office/drawing/2014/main" id="{039DC729-6B10-44DF-B842-8F43D59FC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7472" y="3877519"/>
              <a:ext cx="1235711" cy="1345291"/>
            </a:xfrm>
            <a:prstGeom prst="rect">
              <a:avLst/>
            </a:prstGeom>
          </p:spPr>
        </p:pic>
        <p:sp>
          <p:nvSpPr>
            <p:cNvPr id="236" name="s">
              <a:extLst>
                <a:ext uri="{FF2B5EF4-FFF2-40B4-BE49-F238E27FC236}">
                  <a16:creationId xmlns:a16="http://schemas.microsoft.com/office/drawing/2014/main" id="{E4F92141-6706-479B-A6D3-B37A06E94FE9}"/>
                </a:ext>
              </a:extLst>
            </p:cNvPr>
            <p:cNvSpPr txBox="1"/>
            <p:nvPr/>
          </p:nvSpPr>
          <p:spPr>
            <a:xfrm>
              <a:off x="3761843" y="2270482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  <a:endParaRPr lang="en-GB" sz="13800" b="1" dirty="0"/>
            </a:p>
          </p:txBody>
        </p:sp>
      </p:grpSp>
      <p:grpSp>
        <p:nvGrpSpPr>
          <p:cNvPr id="102" name="th">
            <a:extLst>
              <a:ext uri="{FF2B5EF4-FFF2-40B4-BE49-F238E27FC236}">
                <a16:creationId xmlns:a16="http://schemas.microsoft.com/office/drawing/2014/main" id="{43B69A37-27AC-4702-8FAA-AE908B457BF5}"/>
              </a:ext>
            </a:extLst>
          </p:cNvPr>
          <p:cNvGrpSpPr/>
          <p:nvPr/>
        </p:nvGrpSpPr>
        <p:grpSpPr>
          <a:xfrm>
            <a:off x="3340740" y="2400207"/>
            <a:ext cx="1725485" cy="2721235"/>
            <a:chOff x="803177" y="2193366"/>
            <a:chExt cx="1725485" cy="2721235"/>
          </a:xfrm>
        </p:grpSpPr>
        <p:pic>
          <p:nvPicPr>
            <p:cNvPr id="103" name="jelly">
              <a:extLst>
                <a:ext uri="{FF2B5EF4-FFF2-40B4-BE49-F238E27FC236}">
                  <a16:creationId xmlns:a16="http://schemas.microsoft.com/office/drawing/2014/main" id="{A549F89C-5186-4B4D-B32C-3C0CC1861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177" y="3737019"/>
              <a:ext cx="1725485" cy="1177582"/>
            </a:xfrm>
            <a:prstGeom prst="rect">
              <a:avLst/>
            </a:prstGeom>
          </p:spPr>
        </p:pic>
        <p:sp>
          <p:nvSpPr>
            <p:cNvPr id="104" name="j">
              <a:extLst>
                <a:ext uri="{FF2B5EF4-FFF2-40B4-BE49-F238E27FC236}">
                  <a16:creationId xmlns:a16="http://schemas.microsoft.com/office/drawing/2014/main" id="{E6C0802F-586E-4CCE-B709-5A116E5728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  <p:grpSp>
        <p:nvGrpSpPr>
          <p:cNvPr id="105" name="zz">
            <a:extLst>
              <a:ext uri="{FF2B5EF4-FFF2-40B4-BE49-F238E27FC236}">
                <a16:creationId xmlns:a16="http://schemas.microsoft.com/office/drawing/2014/main" id="{7B729A03-90C9-40A9-8AFA-1742DE920E87}"/>
              </a:ext>
            </a:extLst>
          </p:cNvPr>
          <p:cNvGrpSpPr/>
          <p:nvPr/>
        </p:nvGrpSpPr>
        <p:grpSpPr>
          <a:xfrm>
            <a:off x="3078451" y="2330917"/>
            <a:ext cx="2028386" cy="2657888"/>
            <a:chOff x="675768" y="2193366"/>
            <a:chExt cx="2028386" cy="2657888"/>
          </a:xfrm>
        </p:grpSpPr>
        <p:pic>
          <p:nvPicPr>
            <p:cNvPr id="106" name="jelly">
              <a:extLst>
                <a:ext uri="{FF2B5EF4-FFF2-40B4-BE49-F238E27FC236}">
                  <a16:creationId xmlns:a16="http://schemas.microsoft.com/office/drawing/2014/main" id="{46D1E8C2-7633-4D28-908F-76AA0A5D3D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5768" y="3845852"/>
              <a:ext cx="923507" cy="1005402"/>
            </a:xfrm>
            <a:prstGeom prst="rect">
              <a:avLst/>
            </a:prstGeom>
          </p:spPr>
        </p:pic>
        <p:sp>
          <p:nvSpPr>
            <p:cNvPr id="107" name="j">
              <a:extLst>
                <a:ext uri="{FF2B5EF4-FFF2-40B4-BE49-F238E27FC236}">
                  <a16:creationId xmlns:a16="http://schemas.microsoft.com/office/drawing/2014/main" id="{861B5973-A301-44CE-B41C-28700728E1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108" name="jelly">
              <a:extLst>
                <a:ext uri="{FF2B5EF4-FFF2-40B4-BE49-F238E27FC236}">
                  <a16:creationId xmlns:a16="http://schemas.microsoft.com/office/drawing/2014/main" id="{7F2C9AB1-B05B-42FA-928E-5A56232EB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80647" y="3845852"/>
              <a:ext cx="923507" cy="1005402"/>
            </a:xfrm>
            <a:prstGeom prst="rect">
              <a:avLst/>
            </a:prstGeom>
          </p:spPr>
        </p:pic>
      </p:grpSp>
      <p:grpSp>
        <p:nvGrpSpPr>
          <p:cNvPr id="109" name="oo">
            <a:extLst>
              <a:ext uri="{FF2B5EF4-FFF2-40B4-BE49-F238E27FC236}">
                <a16:creationId xmlns:a16="http://schemas.microsoft.com/office/drawing/2014/main" id="{5A6B06DB-1A4B-4989-878A-CAA6DED64E93}"/>
              </a:ext>
            </a:extLst>
          </p:cNvPr>
          <p:cNvGrpSpPr/>
          <p:nvPr/>
        </p:nvGrpSpPr>
        <p:grpSpPr>
          <a:xfrm>
            <a:off x="3528848" y="2411775"/>
            <a:ext cx="1383712" cy="2540460"/>
            <a:chOff x="1031310" y="2193366"/>
            <a:chExt cx="1383712" cy="2540460"/>
          </a:xfrm>
        </p:grpSpPr>
        <p:pic>
          <p:nvPicPr>
            <p:cNvPr id="110" name="jelly">
              <a:extLst>
                <a:ext uri="{FF2B5EF4-FFF2-40B4-BE49-F238E27FC236}">
                  <a16:creationId xmlns:a16="http://schemas.microsoft.com/office/drawing/2014/main" id="{6025CB68-E62F-4535-AB1D-AF499BDEE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8096" y="3810910"/>
              <a:ext cx="923507" cy="922916"/>
            </a:xfrm>
            <a:prstGeom prst="rect">
              <a:avLst/>
            </a:prstGeom>
          </p:spPr>
        </p:pic>
        <p:sp>
          <p:nvSpPr>
            <p:cNvPr id="111" name="j">
              <a:extLst>
                <a:ext uri="{FF2B5EF4-FFF2-40B4-BE49-F238E27FC236}">
                  <a16:creationId xmlns:a16="http://schemas.microsoft.com/office/drawing/2014/main" id="{EB6695DB-62A0-469F-A5B4-290DD40B31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oo</a:t>
              </a:r>
              <a:endParaRPr lang="en-GB" altLang="en-US" sz="13800" b="1" dirty="0"/>
            </a:p>
          </p:txBody>
        </p:sp>
      </p:grpSp>
      <p:sp>
        <p:nvSpPr>
          <p:cNvPr id="112" name="said">
            <a:extLst>
              <a:ext uri="{FF2B5EF4-FFF2-40B4-BE49-F238E27FC236}">
                <a16:creationId xmlns:a16="http://schemas.microsoft.com/office/drawing/2014/main" id="{26982B41-71BE-4601-AF51-F2DF27F45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0695" y="3371059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13" name="so">
            <a:extLst>
              <a:ext uri="{FF2B5EF4-FFF2-40B4-BE49-F238E27FC236}">
                <a16:creationId xmlns:a16="http://schemas.microsoft.com/office/drawing/2014/main" id="{E05DEAF5-BEE2-4B66-AEF1-C1D5E23D6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2850" y="3381451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00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0"/>
                            </p:stCondLst>
                            <p:childTnLst>
                              <p:par>
                                <p:cTn id="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000"/>
                            </p:stCondLst>
                            <p:childTnLst>
                              <p:par>
                                <p:cTn id="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1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5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50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7750"/>
                            </p:stCondLst>
                            <p:childTnLst>
                              <p:par>
                                <p:cTn id="17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75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4250"/>
                            </p:stCondLst>
                            <p:childTnLst>
                              <p:par>
                                <p:cTn id="19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525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0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85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75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1750"/>
                            </p:stCondLst>
                            <p:childTnLst>
                              <p:par>
                                <p:cTn id="2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35000"/>
                            </p:stCondLst>
                            <p:childTnLst>
                              <p:par>
                                <p:cTn id="2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7250"/>
                            </p:stCondLst>
                            <p:childTnLst>
                              <p:par>
                                <p:cTn id="2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8250"/>
                            </p:stCondLst>
                            <p:childTnLst>
                              <p:par>
                                <p:cTn id="2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2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41500"/>
                            </p:stCondLst>
                            <p:childTnLst>
                              <p:par>
                                <p:cTn id="2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43750"/>
                            </p:stCondLst>
                            <p:childTnLst>
                              <p:par>
                                <p:cTn id="24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44750"/>
                            </p:stCondLst>
                            <p:childTnLst>
                              <p:par>
                                <p:cTn id="24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47000"/>
                            </p:stCondLst>
                            <p:childTnLst>
                              <p:par>
                                <p:cTn id="24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25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250"/>
                            </p:stCondLst>
                            <p:childTnLst>
                              <p:par>
                                <p:cTn id="25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1250"/>
                            </p:stCondLst>
                            <p:childTnLst>
                              <p:par>
                                <p:cTn id="26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53500"/>
                            </p:stCondLst>
                            <p:childTnLst>
                              <p:par>
                                <p:cTn id="26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54500"/>
                            </p:stCondLst>
                            <p:childTnLst>
                              <p:par>
                                <p:cTn id="26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56750"/>
                            </p:stCondLst>
                            <p:childTnLst>
                              <p:par>
                                <p:cTn id="27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7750"/>
                            </p:stCondLst>
                            <p:childTnLst>
                              <p:par>
                                <p:cTn id="27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0000"/>
                            </p:stCondLst>
                            <p:childTnLst>
                              <p:par>
                                <p:cTn id="28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61000"/>
                            </p:stCondLst>
                            <p:childTnLst>
                              <p:par>
                                <p:cTn id="2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63000"/>
                            </p:stCondLst>
                            <p:childTnLst>
                              <p:par>
                                <p:cTn id="2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63500"/>
                            </p:stCondLst>
                            <p:childTnLst>
                              <p:par>
                                <p:cTn id="2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65500"/>
                            </p:stCondLst>
                            <p:childTnLst>
                              <p:par>
                                <p:cTn id="29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66000"/>
                            </p:stCondLst>
                            <p:childTnLst>
                              <p:par>
                                <p:cTn id="3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8000"/>
                            </p:stCondLst>
                            <p:childTnLst>
                              <p:par>
                                <p:cTn id="3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68500"/>
                            </p:stCondLst>
                            <p:childTnLst>
                              <p:par>
                                <p:cTn id="30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70750"/>
                            </p:stCondLst>
                            <p:childTnLst>
                              <p:par>
                                <p:cTn id="3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71750"/>
                            </p:stCondLst>
                            <p:childTnLst>
                              <p:par>
                                <p:cTn id="3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74000"/>
                            </p:stCondLst>
                            <p:childTnLst>
                              <p:par>
                                <p:cTn id="3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75000"/>
                            </p:stCondLst>
                            <p:childTnLst>
                              <p:par>
                                <p:cTn id="3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77250"/>
                            </p:stCondLst>
                            <p:childTnLst>
                              <p:par>
                                <p:cTn id="3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78250"/>
                            </p:stCondLst>
                            <p:childTnLst>
                              <p:par>
                                <p:cTn id="3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80250"/>
                            </p:stCondLst>
                            <p:childTnLst>
                              <p:par>
                                <p:cTn id="33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75" grpId="0"/>
      <p:bldP spid="75" grpId="1"/>
      <p:bldP spid="78" grpId="0"/>
      <p:bldP spid="78" grpId="1"/>
      <p:bldP spid="79" grpId="0"/>
      <p:bldP spid="79" grpId="1"/>
      <p:bldP spid="127" grpId="0"/>
      <p:bldP spid="127" grpId="1"/>
      <p:bldP spid="128" grpId="0"/>
      <p:bldP spid="128" grpId="1"/>
      <p:bldP spid="129" grpId="0"/>
      <p:bldP spid="129" grpId="1"/>
      <p:bldP spid="137" grpId="0"/>
      <p:bldP spid="137" grpId="1"/>
      <p:bldP spid="112" grpId="0"/>
      <p:bldP spid="112" grpId="1"/>
      <p:bldP spid="113" grpId="0"/>
      <p:bldP spid="11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BB9C903-E478-4E4B-8402-F3E419D5C3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6546A9-6EE3-49C9-80A3-0FF2EE8EB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D677F3-17EB-4FF8-A52C-615D4301E92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455" y="2789118"/>
            <a:ext cx="1924998" cy="2031077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59384"/>
            <a:ext cx="7776863" cy="131758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 </a:t>
            </a:r>
            <a:r>
              <a:rPr lang="en-GB" sz="2400" dirty="0">
                <a:solidFill>
                  <a:schemeClr val="tx1"/>
                </a:solidFill>
              </a:rPr>
              <a:t>were </a:t>
            </a:r>
            <a:r>
              <a:rPr lang="en-GB" sz="2400" dirty="0">
                <a:solidFill>
                  <a:srgbClr val="7030A0"/>
                </a:solidFill>
              </a:rPr>
              <a:t>ba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 at </a:t>
            </a:r>
            <a:r>
              <a:rPr lang="en-GB" sz="2400" dirty="0">
                <a:solidFill>
                  <a:schemeClr val="tx1"/>
                </a:solidFill>
              </a:rPr>
              <a:t>Gran and Grandad’s house </a:t>
            </a:r>
            <a:r>
              <a:rPr lang="en-GB" sz="2400" dirty="0">
                <a:solidFill>
                  <a:srgbClr val="7030A0"/>
                </a:solidFill>
              </a:rPr>
              <a:t>aft</a:t>
            </a:r>
            <a:r>
              <a:rPr lang="en-GB" sz="2400" u="sng" dirty="0">
                <a:solidFill>
                  <a:srgbClr val="7030A0"/>
                </a:solidFill>
              </a:rPr>
              <a:t>er</a:t>
            </a:r>
            <a:r>
              <a:rPr lang="en-GB" sz="2400" dirty="0">
                <a:solidFill>
                  <a:schemeClr val="tx1"/>
                </a:solidFill>
              </a:rPr>
              <a:t> their Stone Age adventure. </a:t>
            </a:r>
            <a:r>
              <a:rPr lang="en-GB" sz="2400" dirty="0">
                <a:solidFill>
                  <a:srgbClr val="7030A0"/>
                </a:solidFill>
              </a:rPr>
              <a:t>They</a:t>
            </a:r>
            <a:r>
              <a:rPr lang="en-GB" sz="2400" dirty="0">
                <a:solidFill>
                  <a:schemeClr val="tx1"/>
                </a:solidFill>
              </a:rPr>
              <a:t> decided </a:t>
            </a:r>
            <a:r>
              <a:rPr lang="en-GB" sz="2400" dirty="0">
                <a:solidFill>
                  <a:srgbClr val="7030A0"/>
                </a:solidFill>
              </a:rPr>
              <a:t>to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at the b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</a:t>
            </a:r>
            <a:r>
              <a:rPr lang="en-GB" sz="2400" dirty="0">
                <a:solidFill>
                  <a:schemeClr val="tx1"/>
                </a:solidFill>
              </a:rPr>
              <a:t>once more.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C90016D2-3E45-41A1-93D2-54EB9EE879E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43602">
            <a:off x="5381256" y="4481974"/>
            <a:ext cx="200164" cy="33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27A32A3-4A84-41C1-9B93-7E93674FF3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02EA58F7-442B-40BE-AAD0-0D6F56BA4804}"/>
              </a:ext>
            </a:extLst>
          </p:cNvPr>
          <p:cNvGrpSpPr/>
          <p:nvPr/>
        </p:nvGrpSpPr>
        <p:grpSpPr>
          <a:xfrm>
            <a:off x="1714499" y="533400"/>
            <a:ext cx="5867401" cy="4552950"/>
            <a:chOff x="1714499" y="533400"/>
            <a:chExt cx="5867401" cy="4552950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F60C4D2-D0F1-4B5C-9069-9743536B0965}"/>
                </a:ext>
              </a:extLst>
            </p:cNvPr>
            <p:cNvGrpSpPr/>
            <p:nvPr/>
          </p:nvGrpSpPr>
          <p:grpSpPr>
            <a:xfrm>
              <a:off x="1714499" y="533400"/>
              <a:ext cx="5867401" cy="4552950"/>
              <a:chOff x="1714499" y="533400"/>
              <a:chExt cx="5867401" cy="4552950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53A08820-586D-4AA5-B92A-3D64BE91D2B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291" t="9177" r="14330" b="12494"/>
              <a:stretch/>
            </p:blipFill>
            <p:spPr>
              <a:xfrm>
                <a:off x="1714499" y="533400"/>
                <a:ext cx="5867401" cy="4552950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40071B98-F697-4E17-9B14-45AD5316E41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43" r="879"/>
              <a:stretch/>
            </p:blipFill>
            <p:spPr>
              <a:xfrm rot="20981782">
                <a:off x="4978086" y="2255478"/>
                <a:ext cx="2196735" cy="1582169"/>
              </a:xfrm>
              <a:prstGeom prst="roundRect">
                <a:avLst>
                  <a:gd name="adj" fmla="val 3876"/>
                </a:avLst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2F87C12D-1D3B-47DB-9F37-69AF3C866A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96359">
                <a:off x="6443153" y="2207041"/>
                <a:ext cx="482053" cy="1482102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74882606-CF61-44FF-A941-C5D14910272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43" r="879"/>
              <a:stretch/>
            </p:blipFill>
            <p:spPr>
              <a:xfrm rot="20981782">
                <a:off x="2274572" y="1577725"/>
                <a:ext cx="2174875" cy="1566425"/>
              </a:xfrm>
              <a:prstGeom prst="roundRect">
                <a:avLst>
                  <a:gd name="adj" fmla="val 3876"/>
                </a:avLst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FF05D2DF-4B17-4442-8A01-D431410FA5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33000">
                <a:off x="2624491" y="1959133"/>
                <a:ext cx="691258" cy="1130829"/>
              </a:xfrm>
              <a:prstGeom prst="rect">
                <a:avLst/>
              </a:prstGeom>
            </p:spPr>
          </p:pic>
          <p:sp>
            <p:nvSpPr>
              <p:cNvPr id="5" name="Speech Bubble: Rectangle with Corners Rounded 4">
                <a:extLst>
                  <a:ext uri="{FF2B5EF4-FFF2-40B4-BE49-F238E27FC236}">
                    <a16:creationId xmlns:a16="http://schemas.microsoft.com/office/drawing/2014/main" id="{A284571E-5DE8-4E9D-B855-E0DA7B6B4B4A}"/>
                  </a:ext>
                </a:extLst>
              </p:cNvPr>
              <p:cNvSpPr/>
              <p:nvPr/>
            </p:nvSpPr>
            <p:spPr>
              <a:xfrm rot="21054780">
                <a:off x="3476626" y="1743075"/>
                <a:ext cx="390524" cy="419100"/>
              </a:xfrm>
              <a:prstGeom prst="wedgeRoundRectCallout">
                <a:avLst>
                  <a:gd name="adj1" fmla="val -114956"/>
                  <a:gd name="adj2" fmla="val -11531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lf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  <p:sp>
            <p:nvSpPr>
              <p:cNvPr id="21" name="Speech Bubble: Rectangle with Corners Rounded 20">
                <a:extLst>
                  <a:ext uri="{FF2B5EF4-FFF2-40B4-BE49-F238E27FC236}">
                    <a16:creationId xmlns:a16="http://schemas.microsoft.com/office/drawing/2014/main" id="{3CF45AA8-D4DB-4AE7-A3C3-B09CAE515B6A}"/>
                  </a:ext>
                </a:extLst>
              </p:cNvPr>
              <p:cNvSpPr/>
              <p:nvPr/>
            </p:nvSpPr>
            <p:spPr>
              <a:xfrm rot="21054780">
                <a:off x="3533331" y="2328027"/>
                <a:ext cx="461433" cy="419100"/>
              </a:xfrm>
              <a:prstGeom prst="wedgeRoundRectCallout">
                <a:avLst>
                  <a:gd name="adj1" fmla="val -151086"/>
                  <a:gd name="adj2" fmla="val -7445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lp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E00BF8C3-CFAD-4ADE-A117-A0BB9B55C2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778696">
                <a:off x="5116853" y="2808213"/>
                <a:ext cx="349626" cy="1097581"/>
              </a:xfrm>
              <a:prstGeom prst="rect">
                <a:avLst/>
              </a:prstGeom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2B0263C-FF6B-4C33-AF9A-3C1BD65BB5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738600">
                <a:off x="5514637" y="2680644"/>
                <a:ext cx="416709" cy="1138770"/>
              </a:xfrm>
              <a:prstGeom prst="rect">
                <a:avLst/>
              </a:prstGeom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263140F4-658C-4D72-92E2-DD1A0CEF71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58902">
                <a:off x="5929030" y="2295525"/>
                <a:ext cx="491442" cy="1485900"/>
              </a:xfrm>
              <a:prstGeom prst="rect">
                <a:avLst/>
              </a:prstGeom>
            </p:spPr>
          </p:pic>
          <p:sp>
            <p:nvSpPr>
              <p:cNvPr id="39" name="Speech Bubble: Rectangle with Corners Rounded 38">
                <a:extLst>
                  <a:ext uri="{FF2B5EF4-FFF2-40B4-BE49-F238E27FC236}">
                    <a16:creationId xmlns:a16="http://schemas.microsoft.com/office/drawing/2014/main" id="{179BBC55-281B-4DCB-BAE2-5FA350D81F14}"/>
                  </a:ext>
                </a:extLst>
              </p:cNvPr>
              <p:cNvSpPr/>
              <p:nvPr/>
            </p:nvSpPr>
            <p:spPr>
              <a:xfrm rot="21054780">
                <a:off x="4981846" y="2446055"/>
                <a:ext cx="508639" cy="419100"/>
              </a:xfrm>
              <a:prstGeom prst="wedgeRoundRectCallout">
                <a:avLst>
                  <a:gd name="adj1" fmla="val 128439"/>
                  <a:gd name="adj2" fmla="val 20680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nk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</p:grp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F23781F-DF3D-4785-B87D-834169CDEA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71750" y="3171825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7417FF2-D8F9-44B8-981B-AF208F88289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7475" y="34290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72150D6-C2F2-4116-82E6-19F9603565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43200" y="36957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FB342B-4650-46D8-86BF-9AC3222E3B0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71775" y="39624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C222397-DFEB-46C0-A4A9-D66D31DBBF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57725" y="981075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A6CE25B-0C5D-4B1D-B3C0-C711DE748A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33925" y="1193007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C2AA6FD-815E-40CD-9D22-F3F89BA8C3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91075" y="1450182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99C6A4F-FED0-42C5-B321-3737319578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38700" y="1716882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80539E5-6B28-470B-912A-901AC9691130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0"/>
          <a:stretch/>
        </p:blipFill>
        <p:spPr>
          <a:xfrm>
            <a:off x="6409911" y="1447800"/>
            <a:ext cx="2194339" cy="4886325"/>
          </a:xfrm>
          <a:prstGeom prst="rect">
            <a:avLst/>
          </a:prstGeom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21231B98-BC9E-429F-8BBA-8F81E2DDF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62"/>
          <a:stretch/>
        </p:blipFill>
        <p:spPr bwMode="auto">
          <a:xfrm>
            <a:off x="628650" y="1557338"/>
            <a:ext cx="2097088" cy="477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68092"/>
            <a:ext cx="7776863" cy="13088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W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Did you </a:t>
            </a:r>
            <a:r>
              <a:rPr lang="en-GB" sz="2400" dirty="0">
                <a:solidFill>
                  <a:schemeClr val="tx1"/>
                </a:solidFill>
              </a:rPr>
              <a:t>realise </a:t>
            </a:r>
            <a:r>
              <a:rPr lang="en-GB" sz="2400" dirty="0">
                <a:solidFill>
                  <a:srgbClr val="7030A0"/>
                </a:solidFill>
              </a:rPr>
              <a:t>it was Felt and Wilf and</a:t>
            </a:r>
            <a:r>
              <a:rPr lang="en-GB" sz="2400" dirty="0">
                <a:solidFill>
                  <a:schemeClr val="tx1"/>
                </a:solidFill>
              </a:rPr>
              <a:t> their family </a:t>
            </a:r>
            <a:r>
              <a:rPr lang="en-GB" sz="2400" dirty="0">
                <a:solidFill>
                  <a:srgbClr val="7030A0"/>
                </a:solidFill>
              </a:rPr>
              <a:t>in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is b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</a:t>
            </a:r>
            <a:r>
              <a:rPr lang="en-GB" sz="2400" dirty="0">
                <a:solidFill>
                  <a:schemeClr val="tx1"/>
                </a:solidFill>
              </a:rPr>
              <a:t>?”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No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“I can’t believe </a:t>
            </a:r>
            <a:r>
              <a:rPr lang="en-GB" sz="2400" dirty="0">
                <a:solidFill>
                  <a:srgbClr val="7030A0"/>
                </a:solidFill>
              </a:rPr>
              <a:t>we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got to m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t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em</a:t>
            </a:r>
            <a:r>
              <a:rPr lang="en-GB" sz="2400" dirty="0">
                <a:solidFill>
                  <a:schemeClr val="tx1"/>
                </a:solidFill>
              </a:rPr>
              <a:t>!”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108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27A32A3-4A84-41C1-9B93-7E93674FF3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02EA58F7-442B-40BE-AAD0-0D6F56BA4804}"/>
              </a:ext>
            </a:extLst>
          </p:cNvPr>
          <p:cNvGrpSpPr/>
          <p:nvPr/>
        </p:nvGrpSpPr>
        <p:grpSpPr>
          <a:xfrm>
            <a:off x="1714499" y="533400"/>
            <a:ext cx="5867401" cy="4552950"/>
            <a:chOff x="1714499" y="533400"/>
            <a:chExt cx="5867401" cy="4552950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F60C4D2-D0F1-4B5C-9069-9743536B0965}"/>
                </a:ext>
              </a:extLst>
            </p:cNvPr>
            <p:cNvGrpSpPr/>
            <p:nvPr/>
          </p:nvGrpSpPr>
          <p:grpSpPr>
            <a:xfrm>
              <a:off x="1714499" y="533400"/>
              <a:ext cx="5867401" cy="4552950"/>
              <a:chOff x="1714499" y="533400"/>
              <a:chExt cx="5867401" cy="4552950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53A08820-586D-4AA5-B92A-3D64BE91D2B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291" t="9177" r="14330" b="12494"/>
              <a:stretch/>
            </p:blipFill>
            <p:spPr>
              <a:xfrm>
                <a:off x="1714499" y="533400"/>
                <a:ext cx="5867401" cy="4552950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40071B98-F697-4E17-9B14-45AD5316E41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43" r="879"/>
              <a:stretch/>
            </p:blipFill>
            <p:spPr>
              <a:xfrm rot="20981782">
                <a:off x="4978086" y="2255478"/>
                <a:ext cx="2196735" cy="1582169"/>
              </a:xfrm>
              <a:prstGeom prst="roundRect">
                <a:avLst>
                  <a:gd name="adj" fmla="val 3876"/>
                </a:avLst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2F87C12D-1D3B-47DB-9F37-69AF3C866A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96359">
                <a:off x="6443153" y="2207041"/>
                <a:ext cx="482053" cy="1482102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74882606-CF61-44FF-A941-C5D14910272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43" r="879"/>
              <a:stretch/>
            </p:blipFill>
            <p:spPr>
              <a:xfrm rot="20981782">
                <a:off x="2274572" y="1577725"/>
                <a:ext cx="2174875" cy="1566425"/>
              </a:xfrm>
              <a:prstGeom prst="roundRect">
                <a:avLst>
                  <a:gd name="adj" fmla="val 3876"/>
                </a:avLst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FF05D2DF-4B17-4442-8A01-D431410FA5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33000">
                <a:off x="2624491" y="1959133"/>
                <a:ext cx="691258" cy="1130829"/>
              </a:xfrm>
              <a:prstGeom prst="rect">
                <a:avLst/>
              </a:prstGeom>
            </p:spPr>
          </p:pic>
          <p:sp>
            <p:nvSpPr>
              <p:cNvPr id="5" name="Speech Bubble: Rectangle with Corners Rounded 4">
                <a:extLst>
                  <a:ext uri="{FF2B5EF4-FFF2-40B4-BE49-F238E27FC236}">
                    <a16:creationId xmlns:a16="http://schemas.microsoft.com/office/drawing/2014/main" id="{A284571E-5DE8-4E9D-B855-E0DA7B6B4B4A}"/>
                  </a:ext>
                </a:extLst>
              </p:cNvPr>
              <p:cNvSpPr/>
              <p:nvPr/>
            </p:nvSpPr>
            <p:spPr>
              <a:xfrm rot="21054780">
                <a:off x="3476626" y="1743075"/>
                <a:ext cx="390524" cy="419100"/>
              </a:xfrm>
              <a:prstGeom prst="wedgeRoundRectCallout">
                <a:avLst>
                  <a:gd name="adj1" fmla="val -114956"/>
                  <a:gd name="adj2" fmla="val -11531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lf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  <p:sp>
            <p:nvSpPr>
              <p:cNvPr id="21" name="Speech Bubble: Rectangle with Corners Rounded 20">
                <a:extLst>
                  <a:ext uri="{FF2B5EF4-FFF2-40B4-BE49-F238E27FC236}">
                    <a16:creationId xmlns:a16="http://schemas.microsoft.com/office/drawing/2014/main" id="{3CF45AA8-D4DB-4AE7-A3C3-B09CAE515B6A}"/>
                  </a:ext>
                </a:extLst>
              </p:cNvPr>
              <p:cNvSpPr/>
              <p:nvPr/>
            </p:nvSpPr>
            <p:spPr>
              <a:xfrm rot="21054780">
                <a:off x="3533331" y="2328027"/>
                <a:ext cx="461433" cy="419100"/>
              </a:xfrm>
              <a:prstGeom prst="wedgeRoundRectCallout">
                <a:avLst>
                  <a:gd name="adj1" fmla="val -151086"/>
                  <a:gd name="adj2" fmla="val -7445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lp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E00BF8C3-CFAD-4ADE-A117-A0BB9B55C2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778696">
                <a:off x="5116853" y="2808213"/>
                <a:ext cx="349626" cy="1097581"/>
              </a:xfrm>
              <a:prstGeom prst="rect">
                <a:avLst/>
              </a:prstGeom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2B0263C-FF6B-4C33-AF9A-3C1BD65BB5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738600">
                <a:off x="5514637" y="2680644"/>
                <a:ext cx="416709" cy="1138770"/>
              </a:xfrm>
              <a:prstGeom prst="rect">
                <a:avLst/>
              </a:prstGeom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263140F4-658C-4D72-92E2-DD1A0CEF71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858902">
                <a:off x="5929030" y="2295525"/>
                <a:ext cx="491442" cy="1485900"/>
              </a:xfrm>
              <a:prstGeom prst="rect">
                <a:avLst/>
              </a:prstGeom>
            </p:spPr>
          </p:pic>
          <p:sp>
            <p:nvSpPr>
              <p:cNvPr id="39" name="Speech Bubble: Rectangle with Corners Rounded 38">
                <a:extLst>
                  <a:ext uri="{FF2B5EF4-FFF2-40B4-BE49-F238E27FC236}">
                    <a16:creationId xmlns:a16="http://schemas.microsoft.com/office/drawing/2014/main" id="{179BBC55-281B-4DCB-BAE2-5FA350D81F14}"/>
                  </a:ext>
                </a:extLst>
              </p:cNvPr>
              <p:cNvSpPr/>
              <p:nvPr/>
            </p:nvSpPr>
            <p:spPr>
              <a:xfrm rot="21054780">
                <a:off x="4981846" y="2446055"/>
                <a:ext cx="508639" cy="419100"/>
              </a:xfrm>
              <a:prstGeom prst="wedgeRoundRectCallout">
                <a:avLst>
                  <a:gd name="adj1" fmla="val 128439"/>
                  <a:gd name="adj2" fmla="val 20680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Twinkl SemiBold" pitchFamily="2" charset="0"/>
                  </a:rPr>
                  <a:t>nk</a:t>
                </a:r>
                <a:endParaRPr lang="en-GB" dirty="0">
                  <a:solidFill>
                    <a:schemeClr val="tx1"/>
                  </a:solidFill>
                  <a:latin typeface="Twinkl SemiBold" pitchFamily="2" charset="0"/>
                </a:endParaRPr>
              </a:p>
            </p:txBody>
          </p:sp>
        </p:grp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F23781F-DF3D-4785-B87D-834169CDEA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71750" y="3171825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7417FF2-D8F9-44B8-981B-AF208F88289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7475" y="34290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72150D6-C2F2-4116-82E6-19F9603565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43200" y="36957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FB342B-4650-46D8-86BF-9AC3222E3B0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71775" y="3962400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C222397-DFEB-46C0-A4A9-D66D31DBBF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57725" y="981075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A6CE25B-0C5D-4B1D-B3C0-C711DE748A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33925" y="1193007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C2AA6FD-815E-40CD-9D22-F3F89BA8C3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91075" y="1450182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99C6A4F-FED0-42C5-B321-3737319578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38700" y="1716882"/>
              <a:ext cx="2000250" cy="3643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80539E5-6B28-470B-912A-901AC9691130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0"/>
          <a:stretch/>
        </p:blipFill>
        <p:spPr>
          <a:xfrm>
            <a:off x="6409911" y="1447800"/>
            <a:ext cx="2194339" cy="4886325"/>
          </a:xfrm>
          <a:prstGeom prst="rect">
            <a:avLst/>
          </a:prstGeom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21231B98-BC9E-429F-8BBA-8F81E2DDF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62"/>
          <a:stretch/>
        </p:blipFill>
        <p:spPr bwMode="auto">
          <a:xfrm>
            <a:off x="628650" y="1557338"/>
            <a:ext cx="2097088" cy="477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505325"/>
            <a:ext cx="7776863" cy="167163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at </a:t>
            </a:r>
            <a:r>
              <a:rPr lang="en-GB" sz="2400" dirty="0">
                <a:solidFill>
                  <a:schemeClr val="tx1"/>
                </a:solidFill>
              </a:rPr>
              <a:t>their </a:t>
            </a:r>
            <a:r>
              <a:rPr lang="en-GB" sz="2400" dirty="0">
                <a:solidFill>
                  <a:srgbClr val="7030A0"/>
                </a:solidFill>
              </a:rPr>
              <a:t>sp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ch</a:t>
            </a:r>
            <a:r>
              <a:rPr lang="en-GB" sz="2400" dirty="0">
                <a:solidFill>
                  <a:schemeClr val="tx1"/>
                </a:solidFill>
              </a:rPr>
              <a:t> bubbles,”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Do you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ink we can </a:t>
            </a:r>
            <a:r>
              <a:rPr lang="en-GB" sz="2400" dirty="0">
                <a:solidFill>
                  <a:schemeClr val="tx1"/>
                </a:solidFill>
              </a:rPr>
              <a:t>read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em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at we und</a:t>
            </a:r>
            <a:r>
              <a:rPr lang="en-GB" sz="2400" u="sng" dirty="0">
                <a:solidFill>
                  <a:srgbClr val="7030A0"/>
                </a:solidFill>
              </a:rPr>
              <a:t>er</a:t>
            </a:r>
            <a:r>
              <a:rPr lang="en-GB" sz="2400" dirty="0">
                <a:solidFill>
                  <a:srgbClr val="7030A0"/>
                </a:solidFill>
              </a:rPr>
              <a:t>stand </a:t>
            </a:r>
            <a:r>
              <a:rPr lang="en-GB" sz="2400" dirty="0">
                <a:solidFill>
                  <a:schemeClr val="tx1"/>
                </a:solidFill>
              </a:rPr>
              <a:t>caveman sounds?”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Let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 give </a:t>
            </a:r>
            <a:r>
              <a:rPr lang="en-GB" sz="2400" dirty="0">
                <a:solidFill>
                  <a:srgbClr val="7030A0"/>
                </a:solidFill>
              </a:rPr>
              <a:t>it a go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45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belt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8" y="1557338"/>
            <a:ext cx="2281238" cy="112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6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wind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986" y="1186698"/>
            <a:ext cx="2768989" cy="168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camp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635" y="1291473"/>
            <a:ext cx="2426140" cy="168533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394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tusk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673" y="1438275"/>
            <a:ext cx="2173719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pond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200149"/>
            <a:ext cx="2588977" cy="151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chimp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623" y="1144220"/>
            <a:ext cx="1875852" cy="197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0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paint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397" y="1276350"/>
            <a:ext cx="2427247" cy="171634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492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roast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54"/>
          <a:stretch/>
        </p:blipFill>
        <p:spPr>
          <a:xfrm>
            <a:off x="2990435" y="1557338"/>
            <a:ext cx="3543715" cy="116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7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08EA7D-19A5-4131-BE17-C7BD9F867D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879"/>
          <a:stretch/>
        </p:blipFill>
        <p:spPr>
          <a:xfrm>
            <a:off x="539750" y="526676"/>
            <a:ext cx="8064500" cy="5808350"/>
          </a:xfrm>
          <a:prstGeom prst="roundRect">
            <a:avLst>
              <a:gd name="adj" fmla="val 3876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7811590" y="227397"/>
            <a:ext cx="1332408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30" name="check button">
            <a:extLst>
              <a:ext uri="{FF2B5EF4-FFF2-40B4-BE49-F238E27FC236}">
                <a16:creationId xmlns:a16="http://schemas.microsoft.com/office/drawing/2014/main" id="{00ED684A-05B8-4BD0-8771-0E695A0A3D4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D8A9D8-A436-4AF1-A8EE-D153FF03987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2386C15-19A4-447D-AF41-8A01BEE7F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1A3A55F-76DF-4263-9DA0-FC2419286A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80" y="2747691"/>
            <a:ext cx="1042306" cy="3272109"/>
          </a:xfrm>
          <a:prstGeom prst="rect">
            <a:avLst/>
          </a:prstGeom>
        </p:spPr>
      </p:pic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BD32297F-DBC7-4301-9E19-66C0D2411378}"/>
              </a:ext>
            </a:extLst>
          </p:cNvPr>
          <p:cNvSpPr/>
          <p:nvPr/>
        </p:nvSpPr>
        <p:spPr>
          <a:xfrm>
            <a:off x="3092782" y="887129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EEADA9E-2E16-43B7-816A-431E79D69B1E}"/>
              </a:ext>
            </a:extLst>
          </p:cNvPr>
          <p:cNvSpPr/>
          <p:nvPr/>
        </p:nvSpPr>
        <p:spPr>
          <a:xfrm>
            <a:off x="3009900" y="3892502"/>
            <a:ext cx="3381375" cy="1314450"/>
          </a:xfrm>
          <a:prstGeom prst="wedgeRoundRectCallout">
            <a:avLst>
              <a:gd name="adj1" fmla="val -70429"/>
              <a:gd name="adj2" fmla="val -45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 SemiBold" pitchFamily="2" charset="0"/>
              </a:rPr>
              <a:t>burnt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68F2-8E16-4B77-8192-B536B76944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071" y="1333500"/>
            <a:ext cx="2156653" cy="15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15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0"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7C9C7F9-24DC-41ED-822C-69523D1F34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41966"/>
            <a:ext cx="7776863" cy="133499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Let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 make our own Stone Age </a:t>
            </a:r>
            <a:r>
              <a:rPr lang="en-GB" sz="2400" dirty="0">
                <a:solidFill>
                  <a:srgbClr val="7030A0"/>
                </a:solidFill>
              </a:rPr>
              <a:t>b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all </a:t>
            </a:r>
            <a:r>
              <a:rPr lang="en-GB" sz="2400" dirty="0">
                <a:solidFill>
                  <a:schemeClr val="tx1"/>
                </a:solidFill>
              </a:rPr>
              <a:t>about our adventure </a:t>
            </a:r>
            <a:r>
              <a:rPr lang="en-GB" sz="2400" dirty="0">
                <a:solidFill>
                  <a:srgbClr val="7030A0"/>
                </a:solidFill>
              </a:rPr>
              <a:t>wi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 Felt and Wilf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“Great idea!”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583FE73B-0787-4E10-BC87-CABB2AEB502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088" y="2727171"/>
            <a:ext cx="2006688" cy="210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7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9D3CE4DE-0F4A-4F24-9977-9B49BD935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Felt and Wilf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1EDD7074-EC7F-439D-8655-5176ADEC4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532" y="5824535"/>
            <a:ext cx="80634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Twinkl SemiBold" pitchFamily="2" charset="0"/>
              </a:rPr>
              <a:t>Write your own story about Felt and Wilf in the booklet.</a:t>
            </a:r>
            <a:endParaRPr lang="en-GB" altLang="en-US" sz="24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5D144A0-E2E2-4199-A5D9-03A2205B85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8" b="14018"/>
          <a:stretch/>
        </p:blipFill>
        <p:spPr>
          <a:xfrm>
            <a:off x="539750" y="1557338"/>
            <a:ext cx="8064499" cy="41036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B8815B8-4E52-4C62-88D2-29B8736E2A1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663" y="1767620"/>
            <a:ext cx="1289604" cy="35241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B30DE61-9511-4C22-B308-E2D2ED6AD2D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840" y="1909491"/>
            <a:ext cx="1069171" cy="33564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59CDF9F-F038-4662-A7D4-DB67FC6763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14"/>
          <a:stretch/>
        </p:blipFill>
        <p:spPr>
          <a:xfrm>
            <a:off x="1515084" y="2028824"/>
            <a:ext cx="1069366" cy="33242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A3B394-1C22-4DAD-9C82-CC29F4F1334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290" y="2000250"/>
            <a:ext cx="1011303" cy="328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1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7C9C7F9-24DC-41ED-822C-69523D1F34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D729521C-5DEE-4042-A2B2-DF6AB4DAA7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14"/>
          <a:stretch/>
        </p:blipFill>
        <p:spPr>
          <a:xfrm>
            <a:off x="4286250" y="2103913"/>
            <a:ext cx="977801" cy="30395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B65B9ED-5938-40A0-9AF8-884779C58A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553" y="2124074"/>
            <a:ext cx="1027913" cy="29698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6EA0FAC-188B-42F9-8663-89570EAC163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45" y="981075"/>
            <a:ext cx="1452905" cy="41718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B32B39-1CB6-44D6-AB96-3120FA06AC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91165">
            <a:off x="6942915" y="2103976"/>
            <a:ext cx="209650" cy="3482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4CBC58-125A-46A4-A65F-867EFA79F02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707" y="981075"/>
            <a:ext cx="1382465" cy="4162424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FE5332A-95D0-4232-B7BD-EDD2A0F4749F}"/>
              </a:ext>
            </a:extLst>
          </p:cNvPr>
          <p:cNvSpPr/>
          <p:nvPr/>
        </p:nvSpPr>
        <p:spPr>
          <a:xfrm>
            <a:off x="684213" y="5013960"/>
            <a:ext cx="7775575" cy="116300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400" spc="-100" dirty="0">
                <a:solidFill>
                  <a:schemeClr val="tx1"/>
                </a:solidFill>
              </a:rPr>
              <a:t>“</a:t>
            </a:r>
            <a:r>
              <a:rPr lang="en-GB" sz="2400" spc="-100" dirty="0">
                <a:solidFill>
                  <a:srgbClr val="DE1E5A"/>
                </a:solidFill>
              </a:rPr>
              <a:t>So</a:t>
            </a:r>
            <a:r>
              <a:rPr lang="en-GB" sz="2400" spc="-100" dirty="0">
                <a:solidFill>
                  <a:schemeClr val="tx1"/>
                </a:solidFill>
              </a:rPr>
              <a:t>, </a:t>
            </a:r>
            <a:r>
              <a:rPr lang="en-GB" sz="2400" spc="-100" dirty="0">
                <a:solidFill>
                  <a:srgbClr val="7030A0"/>
                </a:solidFill>
              </a:rPr>
              <a:t>did you </a:t>
            </a:r>
            <a:r>
              <a:rPr lang="en-GB" sz="2400" spc="-100" dirty="0">
                <a:solidFill>
                  <a:schemeClr val="tx1"/>
                </a:solidFill>
              </a:rPr>
              <a:t>enjoy wearing </a:t>
            </a:r>
            <a:r>
              <a:rPr lang="en-GB" sz="2400" spc="-100" dirty="0">
                <a:solidFill>
                  <a:srgbClr val="7030A0"/>
                </a:solidFill>
              </a:rPr>
              <a:t>my</a:t>
            </a:r>
            <a:r>
              <a:rPr lang="en-GB" sz="2400" spc="-100" dirty="0">
                <a:solidFill>
                  <a:schemeClr val="tx1"/>
                </a:solidFill>
              </a:rPr>
              <a:t> old watch?” asked Grandad.</a:t>
            </a:r>
            <a:r>
              <a:rPr lang="en-GB" sz="2400" spc="-50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400" spc="-50" dirty="0">
                <a:solidFill>
                  <a:schemeClr val="tx1"/>
                </a:solidFill>
              </a:rPr>
              <a:t>“</a:t>
            </a:r>
            <a:r>
              <a:rPr lang="en-GB" sz="2400" spc="-50" dirty="0">
                <a:solidFill>
                  <a:srgbClr val="7030A0"/>
                </a:solidFill>
              </a:rPr>
              <a:t>Yes</a:t>
            </a:r>
            <a:r>
              <a:rPr lang="en-GB" sz="2400" spc="-50" dirty="0">
                <a:solidFill>
                  <a:schemeClr val="tx1"/>
                </a:solidFill>
              </a:rPr>
              <a:t>!” </a:t>
            </a:r>
            <a:r>
              <a:rPr lang="en-GB" sz="2400" spc="-50" dirty="0">
                <a:solidFill>
                  <a:srgbClr val="DE1E5A"/>
                </a:solidFill>
              </a:rPr>
              <a:t>said</a:t>
            </a:r>
            <a:r>
              <a:rPr lang="en-GB" sz="2400" spc="-50" dirty="0">
                <a:solidFill>
                  <a:schemeClr val="tx1"/>
                </a:solidFill>
              </a:rPr>
              <a:t> </a:t>
            </a:r>
            <a:r>
              <a:rPr lang="en-GB" sz="2400" spc="-50" dirty="0">
                <a:solidFill>
                  <a:srgbClr val="7030A0"/>
                </a:solidFill>
              </a:rPr>
              <a:t>Sam</a:t>
            </a:r>
            <a:r>
              <a:rPr lang="en-GB" sz="2400" spc="-5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CE9318-467B-4078-8912-D6A11F84C4B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2580663"/>
            <a:ext cx="813192" cy="184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6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7C9C7F9-24DC-41ED-822C-69523D1F34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D729521C-5DEE-4042-A2B2-DF6AB4DAA7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14"/>
          <a:stretch/>
        </p:blipFill>
        <p:spPr>
          <a:xfrm>
            <a:off x="4286250" y="2103913"/>
            <a:ext cx="977801" cy="30395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B65B9ED-5938-40A0-9AF8-884779C58A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553" y="2124074"/>
            <a:ext cx="1027913" cy="29698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6EA0FAC-188B-42F9-8663-89570EAC163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45" y="981075"/>
            <a:ext cx="1452905" cy="41718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B32B39-1CB6-44D6-AB96-3120FA06AC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91165">
            <a:off x="6942915" y="2103976"/>
            <a:ext cx="209650" cy="3482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4CBC58-125A-46A4-A65F-867EFA79F02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707" y="981075"/>
            <a:ext cx="1382465" cy="4162424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FE5332A-95D0-4232-B7BD-EDD2A0F4749F}"/>
              </a:ext>
            </a:extLst>
          </p:cNvPr>
          <p:cNvSpPr/>
          <p:nvPr/>
        </p:nvSpPr>
        <p:spPr>
          <a:xfrm>
            <a:off x="684213" y="5143500"/>
            <a:ext cx="7775575" cy="10334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-50" dirty="0">
                <a:solidFill>
                  <a:schemeClr val="tx1"/>
                </a:solidFill>
              </a:rPr>
              <a:t>“</a:t>
            </a:r>
            <a:r>
              <a:rPr lang="en-GB" sz="2400" spc="-50" dirty="0">
                <a:solidFill>
                  <a:srgbClr val="7030A0"/>
                </a:solidFill>
              </a:rPr>
              <a:t>Hmm</a:t>
            </a:r>
            <a:r>
              <a:rPr lang="en-GB" sz="2400" spc="-50" dirty="0">
                <a:solidFill>
                  <a:schemeClr val="tx1"/>
                </a:solidFill>
              </a:rPr>
              <a:t>... </a:t>
            </a:r>
            <a:r>
              <a:rPr lang="en-GB" sz="2400" spc="-50" dirty="0">
                <a:solidFill>
                  <a:srgbClr val="7030A0"/>
                </a:solidFill>
              </a:rPr>
              <a:t>I </a:t>
            </a:r>
            <a:r>
              <a:rPr lang="en-GB" sz="2400" spc="-50" dirty="0">
                <a:solidFill>
                  <a:schemeClr val="tx1"/>
                </a:solidFill>
              </a:rPr>
              <a:t>wonder what </a:t>
            </a:r>
            <a:r>
              <a:rPr lang="en-GB" sz="2400" spc="-50" dirty="0">
                <a:solidFill>
                  <a:srgbClr val="7030A0"/>
                </a:solidFill>
              </a:rPr>
              <a:t>will happen if you </a:t>
            </a:r>
            <a:r>
              <a:rPr lang="en-GB" sz="2400" spc="-50" dirty="0">
                <a:solidFill>
                  <a:schemeClr val="tx1"/>
                </a:solidFill>
              </a:rPr>
              <a:t>open </a:t>
            </a:r>
            <a:r>
              <a:rPr lang="en-GB" sz="2400" spc="-50" dirty="0">
                <a:solidFill>
                  <a:srgbClr val="7030A0"/>
                </a:solidFill>
              </a:rPr>
              <a:t>that 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-50" dirty="0">
                <a:solidFill>
                  <a:srgbClr val="7030A0"/>
                </a:solidFill>
              </a:rPr>
              <a:t>map</a:t>
            </a:r>
            <a:r>
              <a:rPr lang="en-GB" sz="2400" spc="-50" dirty="0">
                <a:solidFill>
                  <a:schemeClr val="tx1"/>
                </a:solidFill>
              </a:rPr>
              <a:t>?” </a:t>
            </a:r>
            <a:r>
              <a:rPr lang="en-GB" sz="2400" spc="-50" dirty="0">
                <a:solidFill>
                  <a:srgbClr val="DE1E5A"/>
                </a:solidFill>
              </a:rPr>
              <a:t>said</a:t>
            </a:r>
            <a:r>
              <a:rPr lang="en-GB" sz="2400" spc="-50" dirty="0">
                <a:solidFill>
                  <a:schemeClr val="tx1"/>
                </a:solidFill>
              </a:rPr>
              <a:t> Gran.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CE9318-467B-4078-8912-D6A11F84C4B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2580663"/>
            <a:ext cx="813192" cy="184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3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2896</TotalTime>
  <Words>272</Words>
  <Application>Microsoft Office PowerPoint</Application>
  <PresentationFormat>On-screen Show (4:3)</PresentationFormat>
  <Paragraphs>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Twinkl</vt:lpstr>
      <vt:lpstr>Tuffy-TTF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Felt and Wilf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J Geals BTP</cp:lastModifiedBy>
  <cp:revision>234</cp:revision>
  <dcterms:created xsi:type="dcterms:W3CDTF">2018-06-07T15:07:33Z</dcterms:created>
  <dcterms:modified xsi:type="dcterms:W3CDTF">2021-01-12T15:47:37Z</dcterms:modified>
</cp:coreProperties>
</file>