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48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501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735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86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984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360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096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98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364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56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118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948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69" y="3486302"/>
            <a:ext cx="1188153" cy="83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63968"/>
            <a:ext cx="1237573" cy="870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61567"/>
            <a:ext cx="1213974" cy="875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3660"/>
            <a:ext cx="1237574" cy="866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079" y="5483660"/>
            <a:ext cx="1188154" cy="806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563" y="5863471"/>
            <a:ext cx="1216190" cy="839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919" y="1557456"/>
            <a:ext cx="1370526" cy="863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116632"/>
            <a:ext cx="83327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Comic Sans MS" pitchFamily="66" charset="0"/>
              </a:rPr>
              <a:t>The Seven Wonders of the Modern World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5702" y="692696"/>
            <a:ext cx="8416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Draw a line from the Wonder of the World to its location on the world map. </a:t>
            </a: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052" y="1700809"/>
            <a:ext cx="5981812" cy="3773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6366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24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C Coles BTP</cp:lastModifiedBy>
  <cp:revision>4</cp:revision>
  <dcterms:created xsi:type="dcterms:W3CDTF">2021-02-03T15:48:32Z</dcterms:created>
  <dcterms:modified xsi:type="dcterms:W3CDTF">2021-02-03T18:28:33Z</dcterms:modified>
</cp:coreProperties>
</file>