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07387-51E5-4656-823C-08CCB4152F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B441E9-5130-4EF5-9DBE-A944E069F1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D5375-AF96-433A-9D76-8370D8367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557BE-8B88-4094-BDF5-B15E27F11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0F69F6-C636-43E4-9533-CD93477CA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4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350B4-9919-4BB0-9F3C-892AFBD4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8B1B4-CF8F-4F11-8F51-0C63C9701B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04B5D-64BA-4D44-AE05-2F12ED236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2B97B2-82AC-4ECA-94B7-E64134CB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99202-699F-495F-973C-A6E513C2F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627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A71F4-14DB-4020-A920-7535BEB6D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2AB04-3649-4062-A3A5-B8D5C7C81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DC79F-5D01-4735-B22A-B3FCE01F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85F21-E10A-49A5-8DA1-6D18CCBC2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56796-748D-4952-BEAB-7857C2D22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752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12D94-6669-4935-B03E-5EE3C8C36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CAC39-5F87-4C42-A641-ED0BEFCB17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754745-DDE5-40D9-AE18-9CA581240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20301D-5274-4A5B-BE59-004768569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0CFC93-97DB-49DC-BB26-2516FD06F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C147F-A89A-474C-A234-091735BFA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969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780EF-4E7C-4000-BAF1-48F31384A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0E5E3-7B3F-43C3-B75D-FD81E3EF6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A19195-0CE1-47EA-9DF3-253FA227F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42C692-0B71-474E-89AA-1952D8F34B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6B9CD8-361D-417D-A8B4-F16168F8AD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E4628F-9E3A-4E59-A542-0F3688304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8680BC-777F-450A-BE24-BF222C766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1842D-53AE-41B4-BEED-D2324A3DD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05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A57DE-C730-425A-A527-E3C26791F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371292-2F5D-4740-B8C9-6B4F1962E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59E921-7F8D-401C-99EA-C65242BBB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B9BEA9-BDEC-46FE-8821-3970A5F8C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05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81060F-C8F3-4246-A9E0-FAE1C774B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FB8610-EBBE-4B31-B176-A0A55274F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FACA3A-7499-408D-A266-EA704AA39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1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B9D48-1379-4EAE-B99B-C0C8BA926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F8B18-38E5-46D5-9BA1-562D8C5AE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8B3609-EA12-44B1-8BF4-01B459A1F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A125B6-513E-449E-AED4-3E3E3C273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C7ECA9-0466-4D0C-B715-16DD6913F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5571A8-FF76-4C67-9DA7-7B6FAC1FB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26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839B1-D1ED-4279-A654-26EA3597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5DD97-D548-4505-A47D-86C05EA51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382510-42B5-4E02-ADC0-F8E1EE771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5754B8-51E7-4361-A2A8-3BA527309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FDF10E-7CE5-4B6D-88DF-1447C9EF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C3D53B-8AB1-4D48-8EB2-3D55BD52A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0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775A9-6FC3-48A0-9CDC-A9F501CD9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1515E3-BB9D-4822-8ED7-0FB8FEF105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F6189-1869-436F-88FC-9DD2BAD99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C8B26E-E855-4290-AEA0-4B6248D64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AF366-8AE4-44AD-B96B-F83DD984E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4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EC8228-FB16-4D04-A663-C449468A7C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E69FDB-AFF9-4D54-B13A-562A1BEA2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CC2A0-7CBA-42ED-9FB3-8E0E29804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F0449-ED00-4E09-AD48-1D4AF18DB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BBDCD0-4A4C-4E78-96DC-38838DB31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35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6F3B26-C7B3-4B4A-9EFF-BB95A2F00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26DD3E-32F5-4C13-ADB7-457FD6A8E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E3A58-C0B4-4B18-802B-1C617C3688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90B0B-8C26-40DB-84EF-EA0CF87D9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4A845-AAF8-42A0-952C-475951C769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636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ETdZyZI6e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nwall&amp;#39;s spectacular coastline">
            <a:extLst>
              <a:ext uri="{FF2B5EF4-FFF2-40B4-BE49-F238E27FC236}">
                <a16:creationId xmlns:a16="http://schemas.microsoft.com/office/drawing/2014/main" id="{46B210EC-4116-4941-9716-7EB832E9F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3C5948-22E4-4B78-A164-2A6EE402C4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Geography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438129-14E9-4A0F-B6D8-473D726C6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4482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Twinkl Cursive Looped" panose="02000000000000000000" pitchFamily="2" charset="0"/>
              </a:rPr>
              <a:t>Monday 21</a:t>
            </a:r>
            <a:r>
              <a:rPr lang="en-GB" sz="5400" baseline="30000" dirty="0">
                <a:latin typeface="Twinkl Cursive Looped" panose="02000000000000000000" pitchFamily="2" charset="0"/>
              </a:rPr>
              <a:t>st</a:t>
            </a:r>
            <a:r>
              <a:rPr lang="en-GB" sz="5400" dirty="0">
                <a:latin typeface="Twinkl Cursive Looped" panose="02000000000000000000" pitchFamily="2" charset="0"/>
              </a:rPr>
              <a:t> June 2021</a:t>
            </a:r>
          </a:p>
        </p:txBody>
      </p:sp>
    </p:spTree>
    <p:extLst>
      <p:ext uri="{BB962C8B-B14F-4D97-AF65-F5344CB8AC3E}">
        <p14:creationId xmlns:p14="http://schemas.microsoft.com/office/powerpoint/2010/main" val="2230874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95979-9049-4F9D-B270-3AB81C7E6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5E943-A1E8-49FD-8058-8CD1FC7B36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4DACDF-E44F-48C5-BAF2-25A19BA94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15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8366D-C6FF-4EC7-8251-1FBE9406A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175C-3105-46F5-BEFF-7FB2BBF56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9DC427-7F7E-423C-8D23-AC2BD06E8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7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0D6A3-7C74-4F79-A985-7126ED66B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FC0D3-20B9-4D08-8092-4E2EE7598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9A78-D336-4328-ABA7-7FFAF0141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399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79D6F-0938-4AC5-9DAB-9F31CC6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DD2C1-1CBD-41AE-A8C4-92054C9EF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7DD5F3-0FB5-4AC4-83B7-0E66ACC6D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77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82653-9835-4981-A36B-85B49A0C0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393AA-2855-44D3-A862-8F3CD80B7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081272-9469-434F-AD6F-6CB18005D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AE4CD-AF59-4D8A-8A84-C8D029065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5DD83-92CA-4FD8-80EE-72C796707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5683DF-0CEA-4265-B259-90FBC7F27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14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985FA-F6B8-4F6E-9AC2-F486AF04E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10BA9-3650-448B-A1E4-C9C83A0B92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E1CB25-2B3C-42CE-AEB6-BE68E36F4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191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BBB29-EEBB-403A-8AAE-0315B75AC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71099-B9F8-44C9-9684-917375F47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F5430E-9C90-4ECD-8B0A-0D68B6099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42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39718-DC8C-48F7-A763-47B69D78D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90780-0A3D-4175-9007-2F485A0AB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16800D-8910-452E-8CD3-3D0FDAEBD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67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ornwall&amp;#39;s spectacular coastline">
            <a:extLst>
              <a:ext uri="{FF2B5EF4-FFF2-40B4-BE49-F238E27FC236}">
                <a16:creationId xmlns:a16="http://schemas.microsoft.com/office/drawing/2014/main" id="{6DAB3BDD-E8BC-4542-ABAC-BAE082594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C749E3-0013-4AB1-BCFC-F19D559D0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4075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Today we are going to be learning about erosion and completing our own erosion  in a box task.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EB98630-FC7E-485F-B798-C532F965C8FB}"/>
              </a:ext>
            </a:extLst>
          </p:cNvPr>
          <p:cNvSpPr/>
          <p:nvPr/>
        </p:nvSpPr>
        <p:spPr>
          <a:xfrm>
            <a:off x="876462" y="3667769"/>
            <a:ext cx="104390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Twinkl Cursive Looped" panose="02000000000000000000" pitchFamily="2" charset="0"/>
                <a:hlinkClick r:id="rId3"/>
              </a:rPr>
              <a:t>https://www.youtube.com/watch?v=YETdZyZI6es</a:t>
            </a:r>
            <a:endParaRPr lang="en-GB" sz="3600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904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27</Words>
  <Application>Microsoft Office PowerPoint</Application>
  <PresentationFormat>Widescreen</PresentationFormat>
  <Paragraphs>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Twinkl Cursive Looped</vt:lpstr>
      <vt:lpstr>Office Theme</vt:lpstr>
      <vt:lpstr>Geography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 we are going to be learning about erosion and completing our own erosion  in a box task.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3</cp:revision>
  <dcterms:created xsi:type="dcterms:W3CDTF">2021-06-19T16:56:09Z</dcterms:created>
  <dcterms:modified xsi:type="dcterms:W3CDTF">2021-06-20T09:34:24Z</dcterms:modified>
</cp:coreProperties>
</file>