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75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78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946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846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0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305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701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04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7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886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789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8227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81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5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540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FF7E-0852-4DAB-91C0-CC448999970E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30225DB-BB8F-4450-98A8-8729D3DDC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1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</a:t>
            </a:r>
            <a:r>
              <a:rPr lang="en-GB" dirty="0" smtClean="0"/>
              <a:t>Make your own Egg Box Dragon.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583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713575" cy="1320800"/>
          </a:xfrm>
        </p:spPr>
        <p:txBody>
          <a:bodyPr>
            <a:normAutofit/>
          </a:bodyPr>
          <a:lstStyle/>
          <a:p>
            <a:r>
              <a:rPr lang="en-GB" dirty="0" smtClean="0"/>
              <a:t>From the instructions you sorted in Literacy, </a:t>
            </a:r>
            <a:br>
              <a:rPr lang="en-GB" dirty="0" smtClean="0"/>
            </a:br>
            <a:r>
              <a:rPr lang="en-GB" dirty="0" smtClean="0"/>
              <a:t>can you make your own egg box dragon?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4952422"/>
            <a:ext cx="8596668" cy="14630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We would love to see what you make and what you name them! Email us pictures!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4275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Once you have </a:t>
            </a:r>
            <a:r>
              <a:rPr lang="en-GB" dirty="0" smtClean="0"/>
              <a:t>made your egg box dragon... </a:t>
            </a:r>
            <a:r>
              <a:rPr lang="en-GB" smtClean="0"/>
              <a:t>think</a:t>
            </a:r>
            <a:r>
              <a:rPr lang="en-GB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/>
              <a:t>What do you like about your </a:t>
            </a:r>
            <a:r>
              <a:rPr lang="en-GB" sz="2000" dirty="0" smtClean="0"/>
              <a:t>dragon? </a:t>
            </a:r>
            <a:endParaRPr lang="en-GB" sz="2000" dirty="0" smtClean="0"/>
          </a:p>
          <a:p>
            <a:r>
              <a:rPr lang="en-GB" sz="2000" dirty="0" smtClean="0"/>
              <a:t>How could you improve your </a:t>
            </a:r>
            <a:r>
              <a:rPr lang="en-GB" sz="2000" dirty="0" smtClean="0"/>
              <a:t>dragon? </a:t>
            </a:r>
            <a:endParaRPr lang="en-GB" sz="2000" dirty="0"/>
          </a:p>
          <a:p>
            <a:r>
              <a:rPr lang="en-GB" sz="2000" dirty="0" smtClean="0"/>
              <a:t>What worked well? </a:t>
            </a:r>
          </a:p>
          <a:p>
            <a:r>
              <a:rPr lang="en-GB" sz="2000" dirty="0" smtClean="0"/>
              <a:t>What didn’t work so well? </a:t>
            </a:r>
            <a:endParaRPr lang="en-GB" dirty="0" smtClean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531212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82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LO: To Make your own Egg Box Dragon. </vt:lpstr>
      <vt:lpstr>From the instructions you sorted in Literacy,  can you make your own egg box dragon?</vt:lpstr>
      <vt:lpstr>Once you have made your egg box dragon... think…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sentences to go with sequenced pictures. </dc:title>
  <dc:creator>J Geals BTP</dc:creator>
  <cp:lastModifiedBy>J Geals BTP</cp:lastModifiedBy>
  <cp:revision>2</cp:revision>
  <dcterms:created xsi:type="dcterms:W3CDTF">2021-02-14T14:37:05Z</dcterms:created>
  <dcterms:modified xsi:type="dcterms:W3CDTF">2021-02-14T15:00:46Z</dcterms:modified>
</cp:coreProperties>
</file>