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80" r:id="rId4"/>
    <p:sldId id="273" r:id="rId5"/>
    <p:sldId id="282" r:id="rId6"/>
    <p:sldId id="274" r:id="rId7"/>
    <p:sldId id="281" r:id="rId8"/>
    <p:sldId id="275" r:id="rId9"/>
    <p:sldId id="283" r:id="rId10"/>
    <p:sldId id="276" r:id="rId11"/>
    <p:sldId id="284" r:id="rId12"/>
    <p:sldId id="277" r:id="rId13"/>
    <p:sldId id="285" r:id="rId14"/>
    <p:sldId id="278" r:id="rId15"/>
    <p:sldId id="286" r:id="rId16"/>
    <p:sldId id="279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 Light" charset="0"/>
      <p:regular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22A"/>
    <a:srgbClr val="BEFFAF"/>
    <a:srgbClr val="BFFFB0"/>
    <a:srgbClr val="D81D33"/>
    <a:srgbClr val="88CCC0"/>
    <a:srgbClr val="BC0105"/>
    <a:srgbClr val="F1C656"/>
    <a:srgbClr val="3ED8D6"/>
    <a:srgbClr val="DE1E5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A7EE70-62CF-447B-AEA3-DB179574DBF4}" v="144" dt="2019-02-01T11:42:29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Jones" userId="a90ddb5a3a6bf962" providerId="LiveId" clId="{24A7EE70-62CF-447B-AEA3-DB179574DBF4}"/>
    <pc:docChg chg="undo custSel addSld delSld modSld sldOrd">
      <pc:chgData name="Hannah Jones" userId="a90ddb5a3a6bf962" providerId="LiveId" clId="{24A7EE70-62CF-447B-AEA3-DB179574DBF4}" dt="2019-02-01T11:43:16.764" v="934" actId="20577"/>
      <pc:docMkLst>
        <pc:docMk/>
      </pc:docMkLst>
      <pc:sldChg chg="delSp delAnim">
        <pc:chgData name="Hannah Jones" userId="a90ddb5a3a6bf962" providerId="LiveId" clId="{24A7EE70-62CF-447B-AEA3-DB179574DBF4}" dt="2019-02-01T11:12:18.392" v="156" actId="478"/>
        <pc:sldMkLst>
          <pc:docMk/>
          <pc:sldMk cId="1286237210" sldId="264"/>
        </pc:sldMkLst>
        <pc:spChg chg="del">
          <ac:chgData name="Hannah Jones" userId="a90ddb5a3a6bf962" providerId="LiveId" clId="{24A7EE70-62CF-447B-AEA3-DB179574DBF4}" dt="2019-02-01T11:12:18.392" v="156" actId="478"/>
          <ac:spMkLst>
            <pc:docMk/>
            <pc:sldMk cId="1286237210" sldId="264"/>
            <ac:spMk id="10" creationId="{00000000-0000-0000-0000-000000000000}"/>
          </ac:spMkLst>
        </pc:spChg>
        <pc:spChg chg="del">
          <ac:chgData name="Hannah Jones" userId="a90ddb5a3a6bf962" providerId="LiveId" clId="{24A7EE70-62CF-447B-AEA3-DB179574DBF4}" dt="2019-02-01T11:12:00.033" v="151" actId="478"/>
          <ac:spMkLst>
            <pc:docMk/>
            <pc:sldMk cId="1286237210" sldId="264"/>
            <ac:spMk id="14" creationId="{00000000-0000-0000-0000-000000000000}"/>
          </ac:spMkLst>
        </pc:spChg>
      </pc:sldChg>
      <pc:sldChg chg="modSp ord">
        <pc:chgData name="Hannah Jones" userId="a90ddb5a3a6bf962" providerId="LiveId" clId="{24A7EE70-62CF-447B-AEA3-DB179574DBF4}" dt="2019-02-01T11:15:29.458" v="199" actId="1076"/>
        <pc:sldMkLst>
          <pc:docMk/>
          <pc:sldMk cId="4276419690" sldId="273"/>
        </pc:sldMkLst>
        <pc:spChg chg="mod">
          <ac:chgData name="Hannah Jones" userId="a90ddb5a3a6bf962" providerId="LiveId" clId="{24A7EE70-62CF-447B-AEA3-DB179574DBF4}" dt="2019-02-01T11:14:59.325" v="193" actId="1076"/>
          <ac:spMkLst>
            <pc:docMk/>
            <pc:sldMk cId="4276419690" sldId="273"/>
            <ac:spMk id="19" creationId="{00000000-0000-0000-0000-000000000000}"/>
          </ac:spMkLst>
        </pc:spChg>
        <pc:spChg chg="mod">
          <ac:chgData name="Hannah Jones" userId="a90ddb5a3a6bf962" providerId="LiveId" clId="{24A7EE70-62CF-447B-AEA3-DB179574DBF4}" dt="2019-02-01T11:15:29.458" v="199" actId="1076"/>
          <ac:spMkLst>
            <pc:docMk/>
            <pc:sldMk cId="4276419690" sldId="273"/>
            <ac:spMk id="20" creationId="{00000000-0000-0000-0000-000000000000}"/>
          </ac:spMkLst>
        </pc:spChg>
      </pc:sldChg>
      <pc:sldChg chg="modSp">
        <pc:chgData name="Hannah Jones" userId="a90ddb5a3a6bf962" providerId="LiveId" clId="{24A7EE70-62CF-447B-AEA3-DB179574DBF4}" dt="2019-02-01T11:21:10.380" v="319" actId="14100"/>
        <pc:sldMkLst>
          <pc:docMk/>
          <pc:sldMk cId="3212089331" sldId="274"/>
        </pc:sldMkLst>
        <pc:spChg chg="mod">
          <ac:chgData name="Hannah Jones" userId="a90ddb5a3a6bf962" providerId="LiveId" clId="{24A7EE70-62CF-447B-AEA3-DB179574DBF4}" dt="2019-02-01T11:18:53.096" v="274" actId="1076"/>
          <ac:spMkLst>
            <pc:docMk/>
            <pc:sldMk cId="3212089331" sldId="274"/>
            <ac:spMk id="15" creationId="{00000000-0000-0000-0000-000000000000}"/>
          </ac:spMkLst>
        </pc:spChg>
        <pc:spChg chg="mod">
          <ac:chgData name="Hannah Jones" userId="a90ddb5a3a6bf962" providerId="LiveId" clId="{24A7EE70-62CF-447B-AEA3-DB179574DBF4}" dt="2019-02-01T11:20:51.546" v="314" actId="1076"/>
          <ac:spMkLst>
            <pc:docMk/>
            <pc:sldMk cId="3212089331" sldId="274"/>
            <ac:spMk id="16" creationId="{00000000-0000-0000-0000-000000000000}"/>
          </ac:spMkLst>
        </pc:spChg>
        <pc:picChg chg="mod">
          <ac:chgData name="Hannah Jones" userId="a90ddb5a3a6bf962" providerId="LiveId" clId="{24A7EE70-62CF-447B-AEA3-DB179574DBF4}" dt="2019-02-01T11:21:10.380" v="319" actId="14100"/>
          <ac:picMkLst>
            <pc:docMk/>
            <pc:sldMk cId="3212089331" sldId="274"/>
            <ac:picMk id="24" creationId="{00000000-0000-0000-0000-000000000000}"/>
          </ac:picMkLst>
        </pc:picChg>
      </pc:sldChg>
      <pc:sldChg chg="modSp">
        <pc:chgData name="Hannah Jones" userId="a90ddb5a3a6bf962" providerId="LiveId" clId="{24A7EE70-62CF-447B-AEA3-DB179574DBF4}" dt="2019-02-01T11:23:59.284" v="384" actId="1076"/>
        <pc:sldMkLst>
          <pc:docMk/>
          <pc:sldMk cId="2704481857" sldId="275"/>
        </pc:sldMkLst>
        <pc:spChg chg="mod">
          <ac:chgData name="Hannah Jones" userId="a90ddb5a3a6bf962" providerId="LiveId" clId="{24A7EE70-62CF-447B-AEA3-DB179574DBF4}" dt="2019-02-01T11:23:43.296" v="381" actId="1076"/>
          <ac:spMkLst>
            <pc:docMk/>
            <pc:sldMk cId="2704481857" sldId="275"/>
            <ac:spMk id="17" creationId="{00000000-0000-0000-0000-000000000000}"/>
          </ac:spMkLst>
        </pc:spChg>
        <pc:spChg chg="mod">
          <ac:chgData name="Hannah Jones" userId="a90ddb5a3a6bf962" providerId="LiveId" clId="{24A7EE70-62CF-447B-AEA3-DB179574DBF4}" dt="2019-02-01T11:23:59.284" v="384" actId="1076"/>
          <ac:spMkLst>
            <pc:docMk/>
            <pc:sldMk cId="2704481857" sldId="275"/>
            <ac:spMk id="22" creationId="{00000000-0000-0000-0000-000000000000}"/>
          </ac:spMkLst>
        </pc:spChg>
      </pc:sldChg>
      <pc:sldChg chg="modSp">
        <pc:chgData name="Hannah Jones" userId="a90ddb5a3a6bf962" providerId="LiveId" clId="{24A7EE70-62CF-447B-AEA3-DB179574DBF4}" dt="2019-02-01T11:27:33.142" v="467" actId="1076"/>
        <pc:sldMkLst>
          <pc:docMk/>
          <pc:sldMk cId="2410171224" sldId="276"/>
        </pc:sldMkLst>
        <pc:spChg chg="mod">
          <ac:chgData name="Hannah Jones" userId="a90ddb5a3a6bf962" providerId="LiveId" clId="{24A7EE70-62CF-447B-AEA3-DB179574DBF4}" dt="2019-02-01T11:27:25.149" v="465" actId="1076"/>
          <ac:spMkLst>
            <pc:docMk/>
            <pc:sldMk cId="2410171224" sldId="276"/>
            <ac:spMk id="15" creationId="{00000000-0000-0000-0000-000000000000}"/>
          </ac:spMkLst>
        </pc:spChg>
        <pc:spChg chg="mod">
          <ac:chgData name="Hannah Jones" userId="a90ddb5a3a6bf962" providerId="LiveId" clId="{24A7EE70-62CF-447B-AEA3-DB179574DBF4}" dt="2019-02-01T11:27:33.142" v="467" actId="1076"/>
          <ac:spMkLst>
            <pc:docMk/>
            <pc:sldMk cId="2410171224" sldId="276"/>
            <ac:spMk id="16" creationId="{00000000-0000-0000-0000-000000000000}"/>
          </ac:spMkLst>
        </pc:spChg>
      </pc:sldChg>
      <pc:sldChg chg="modSp">
        <pc:chgData name="Hannah Jones" userId="a90ddb5a3a6bf962" providerId="LiveId" clId="{24A7EE70-62CF-447B-AEA3-DB179574DBF4}" dt="2019-02-01T11:31:42.110" v="562" actId="1076"/>
        <pc:sldMkLst>
          <pc:docMk/>
          <pc:sldMk cId="3690314520" sldId="277"/>
        </pc:sldMkLst>
        <pc:spChg chg="mod">
          <ac:chgData name="Hannah Jones" userId="a90ddb5a3a6bf962" providerId="LiveId" clId="{24A7EE70-62CF-447B-AEA3-DB179574DBF4}" dt="2019-02-01T11:31:42.110" v="562" actId="1076"/>
          <ac:spMkLst>
            <pc:docMk/>
            <pc:sldMk cId="3690314520" sldId="277"/>
            <ac:spMk id="22" creationId="{00000000-0000-0000-0000-000000000000}"/>
          </ac:spMkLst>
        </pc:spChg>
      </pc:sldChg>
      <pc:sldChg chg="addSp delSp modSp add modAnim">
        <pc:chgData name="Hannah Jones" userId="a90ddb5a3a6bf962" providerId="LiveId" clId="{24A7EE70-62CF-447B-AEA3-DB179574DBF4}" dt="2019-02-01T11:18:13.128" v="266" actId="11529"/>
        <pc:sldMkLst>
          <pc:docMk/>
          <pc:sldMk cId="1240491199" sldId="280"/>
        </pc:sldMkLst>
        <pc:spChg chg="add mod">
          <ac:chgData name="Hannah Jones" userId="a90ddb5a3a6bf962" providerId="LiveId" clId="{24A7EE70-62CF-447B-AEA3-DB179574DBF4}" dt="2019-02-01T11:14:37.234" v="189" actId="113"/>
          <ac:spMkLst>
            <pc:docMk/>
            <pc:sldMk cId="1240491199" sldId="280"/>
            <ac:spMk id="5" creationId="{B93BB4DA-B3A4-4ED7-B590-1A0D27246791}"/>
          </ac:spMkLst>
        </pc:spChg>
        <pc:spChg chg="add mod">
          <ac:chgData name="Hannah Jones" userId="a90ddb5a3a6bf962" providerId="LiveId" clId="{24A7EE70-62CF-447B-AEA3-DB179574DBF4}" dt="2019-02-01T11:09:56.149" v="84" actId="1076"/>
          <ac:spMkLst>
            <pc:docMk/>
            <pc:sldMk cId="1240491199" sldId="280"/>
            <ac:spMk id="10" creationId="{C0F6652F-356C-49F2-A230-1DD2DFEC126D}"/>
          </ac:spMkLst>
        </pc:spChg>
        <pc:spChg chg="add mod">
          <ac:chgData name="Hannah Jones" userId="a90ddb5a3a6bf962" providerId="LiveId" clId="{24A7EE70-62CF-447B-AEA3-DB179574DBF4}" dt="2019-02-01T11:10:30.702" v="96" actId="1076"/>
          <ac:spMkLst>
            <pc:docMk/>
            <pc:sldMk cId="1240491199" sldId="280"/>
            <ac:spMk id="13" creationId="{D66D9209-A98D-46FC-9323-F940945F2AF2}"/>
          </ac:spMkLst>
        </pc:spChg>
        <pc:spChg chg="add mod">
          <ac:chgData name="Hannah Jones" userId="a90ddb5a3a6bf962" providerId="LiveId" clId="{24A7EE70-62CF-447B-AEA3-DB179574DBF4}" dt="2019-02-01T11:10:07.672" v="88" actId="1076"/>
          <ac:spMkLst>
            <pc:docMk/>
            <pc:sldMk cId="1240491199" sldId="280"/>
            <ac:spMk id="14" creationId="{B783BB4D-5750-456D-B8F0-9FB2AEF41CBE}"/>
          </ac:spMkLst>
        </pc:spChg>
        <pc:spChg chg="add mod">
          <ac:chgData name="Hannah Jones" userId="a90ddb5a3a6bf962" providerId="LiveId" clId="{24A7EE70-62CF-447B-AEA3-DB179574DBF4}" dt="2019-02-01T11:10:01.080" v="86" actId="1076"/>
          <ac:spMkLst>
            <pc:docMk/>
            <pc:sldMk cId="1240491199" sldId="280"/>
            <ac:spMk id="15" creationId="{8FC95914-E3F0-464A-8F1F-38F3C4F01EE4}"/>
          </ac:spMkLst>
        </pc:spChg>
        <pc:spChg chg="add mod">
          <ac:chgData name="Hannah Jones" userId="a90ddb5a3a6bf962" providerId="LiveId" clId="{24A7EE70-62CF-447B-AEA3-DB179574DBF4}" dt="2019-02-01T11:11:24.072" v="99" actId="1076"/>
          <ac:spMkLst>
            <pc:docMk/>
            <pc:sldMk cId="1240491199" sldId="280"/>
            <ac:spMk id="16" creationId="{4278DD1B-3916-4CE8-8C68-0BD07C20FD1E}"/>
          </ac:spMkLst>
        </pc:spChg>
        <pc:spChg chg="add del mod">
          <ac:chgData name="Hannah Jones" userId="a90ddb5a3a6bf962" providerId="LiveId" clId="{24A7EE70-62CF-447B-AEA3-DB179574DBF4}" dt="2019-02-01T11:11:31.891" v="102"/>
          <ac:spMkLst>
            <pc:docMk/>
            <pc:sldMk cId="1240491199" sldId="280"/>
            <ac:spMk id="17" creationId="{6CA23163-9A0B-4A84-86DE-2A8275E8E075}"/>
          </ac:spMkLst>
        </pc:spChg>
        <pc:spChg chg="add mod">
          <ac:chgData name="Hannah Jones" userId="a90ddb5a3a6bf962" providerId="LiveId" clId="{24A7EE70-62CF-447B-AEA3-DB179574DBF4}" dt="2019-02-01T11:11:53.795" v="150" actId="207"/>
          <ac:spMkLst>
            <pc:docMk/>
            <pc:sldMk cId="1240491199" sldId="280"/>
            <ac:spMk id="18" creationId="{E56A4F1F-68A5-457A-A8C1-7C593F3CD6F7}"/>
          </ac:spMkLst>
        </pc:spChg>
        <pc:spChg chg="add mod">
          <ac:chgData name="Hannah Jones" userId="a90ddb5a3a6bf962" providerId="LiveId" clId="{24A7EE70-62CF-447B-AEA3-DB179574DBF4}" dt="2019-02-01T11:12:56.498" v="174" actId="1076"/>
          <ac:spMkLst>
            <pc:docMk/>
            <pc:sldMk cId="1240491199" sldId="280"/>
            <ac:spMk id="21" creationId="{BAD63265-CC11-468D-B97B-FBF2A4555BB4}"/>
          </ac:spMkLst>
        </pc:spChg>
        <pc:spChg chg="add mod">
          <ac:chgData name="Hannah Jones" userId="a90ddb5a3a6bf962" providerId="LiveId" clId="{24A7EE70-62CF-447B-AEA3-DB179574DBF4}" dt="2019-02-01T11:12:45.983" v="167" actId="20577"/>
          <ac:spMkLst>
            <pc:docMk/>
            <pc:sldMk cId="1240491199" sldId="280"/>
            <ac:spMk id="22" creationId="{02703B25-4AE1-46E8-B11F-63B4098D5F39}"/>
          </ac:spMkLst>
        </pc:spChg>
        <pc:grpChg chg="add mod">
          <ac:chgData name="Hannah Jones" userId="a90ddb5a3a6bf962" providerId="LiveId" clId="{24A7EE70-62CF-447B-AEA3-DB179574DBF4}" dt="2019-02-01T11:05:53.702" v="4" actId="14100"/>
          <ac:grpSpMkLst>
            <pc:docMk/>
            <pc:sldMk cId="1240491199" sldId="280"/>
            <ac:grpSpMk id="2" creationId="{91EFBF20-DBD0-4C6F-B764-3D3BAFACB811}"/>
          </ac:grpSpMkLst>
        </pc:grpChg>
        <pc:picChg chg="add mod">
          <ac:chgData name="Hannah Jones" userId="a90ddb5a3a6bf962" providerId="LiveId" clId="{24A7EE70-62CF-447B-AEA3-DB179574DBF4}" dt="2019-02-01T11:09:53.012" v="83" actId="1076"/>
          <ac:picMkLst>
            <pc:docMk/>
            <pc:sldMk cId="1240491199" sldId="280"/>
            <ac:picMk id="6" creationId="{F01E2F9C-220A-4CF9-BAB0-2C5DF7A24D60}"/>
          </ac:picMkLst>
        </pc:picChg>
        <pc:picChg chg="add mod">
          <ac:chgData name="Hannah Jones" userId="a90ddb5a3a6bf962" providerId="LiveId" clId="{24A7EE70-62CF-447B-AEA3-DB179574DBF4}" dt="2019-02-01T11:10:04.874" v="87" actId="1076"/>
          <ac:picMkLst>
            <pc:docMk/>
            <pc:sldMk cId="1240491199" sldId="280"/>
            <ac:picMk id="7" creationId="{9BB168D5-56D1-45F0-84C9-E6F0860E2ADD}"/>
          </ac:picMkLst>
        </pc:picChg>
        <pc:picChg chg="add mod">
          <ac:chgData name="Hannah Jones" userId="a90ddb5a3a6bf962" providerId="LiveId" clId="{24A7EE70-62CF-447B-AEA3-DB179574DBF4}" dt="2019-02-01T11:09:57.797" v="85" actId="1076"/>
          <ac:picMkLst>
            <pc:docMk/>
            <pc:sldMk cId="1240491199" sldId="280"/>
            <ac:picMk id="8" creationId="{2F2250B1-D911-4FF4-9B99-BD4EFC2C1AE6}"/>
          </ac:picMkLst>
        </pc:picChg>
        <pc:picChg chg="add mod">
          <ac:chgData name="Hannah Jones" userId="a90ddb5a3a6bf962" providerId="LiveId" clId="{24A7EE70-62CF-447B-AEA3-DB179574DBF4}" dt="2019-02-01T11:10:22.281" v="94" actId="1076"/>
          <ac:picMkLst>
            <pc:docMk/>
            <pc:sldMk cId="1240491199" sldId="280"/>
            <ac:picMk id="9" creationId="{03A1ED6A-DE96-440D-95AC-42ADECDBFAB8}"/>
          </ac:picMkLst>
        </pc:picChg>
        <pc:picChg chg="add del">
          <ac:chgData name="Hannah Jones" userId="a90ddb5a3a6bf962" providerId="LiveId" clId="{24A7EE70-62CF-447B-AEA3-DB179574DBF4}" dt="2019-02-01T11:07:37.868" v="29"/>
          <ac:picMkLst>
            <pc:docMk/>
            <pc:sldMk cId="1240491199" sldId="280"/>
            <ac:picMk id="11" creationId="{51C9BC8E-8672-4B97-B0ED-E74C7D063228}"/>
          </ac:picMkLst>
        </pc:picChg>
        <pc:picChg chg="add del">
          <ac:chgData name="Hannah Jones" userId="a90ddb5a3a6bf962" providerId="LiveId" clId="{24A7EE70-62CF-447B-AEA3-DB179574DBF4}" dt="2019-02-01T11:07:37.616" v="28"/>
          <ac:picMkLst>
            <pc:docMk/>
            <pc:sldMk cId="1240491199" sldId="280"/>
            <ac:picMk id="12" creationId="{02D10477-9E0C-4534-AF7D-E4A5A714474C}"/>
          </ac:picMkLst>
        </pc:picChg>
        <pc:picChg chg="add mod">
          <ac:chgData name="Hannah Jones" userId="a90ddb5a3a6bf962" providerId="LiveId" clId="{24A7EE70-62CF-447B-AEA3-DB179574DBF4}" dt="2019-02-01T11:12:12.064" v="155" actId="1076"/>
          <ac:picMkLst>
            <pc:docMk/>
            <pc:sldMk cId="1240491199" sldId="280"/>
            <ac:picMk id="19" creationId="{1C409B4D-BF16-4555-890E-3CDB9C519FCB}"/>
          </ac:picMkLst>
        </pc:picChg>
        <pc:picChg chg="add mod">
          <ac:chgData name="Hannah Jones" userId="a90ddb5a3a6bf962" providerId="LiveId" clId="{24A7EE70-62CF-447B-AEA3-DB179574DBF4}" dt="2019-02-01T11:12:27.492" v="159" actId="14100"/>
          <ac:picMkLst>
            <pc:docMk/>
            <pc:sldMk cId="1240491199" sldId="280"/>
            <ac:picMk id="20" creationId="{37A750DD-2CD1-4809-8E68-EFC00B853244}"/>
          </ac:picMkLst>
        </pc:picChg>
        <pc:cxnChg chg="add mod">
          <ac:chgData name="Hannah Jones" userId="a90ddb5a3a6bf962" providerId="LiveId" clId="{24A7EE70-62CF-447B-AEA3-DB179574DBF4}" dt="2019-02-01T11:18:13.128" v="266" actId="11529"/>
          <ac:cxnSpMkLst>
            <pc:docMk/>
            <pc:sldMk cId="1240491199" sldId="280"/>
            <ac:cxnSpMk id="24" creationId="{7D3105B7-2207-4A6C-8408-54D58A488801}"/>
          </ac:cxnSpMkLst>
        </pc:cxnChg>
      </pc:sldChg>
      <pc:sldChg chg="addSp modSp add modAnim">
        <pc:chgData name="Hannah Jones" userId="a90ddb5a3a6bf962" providerId="LiveId" clId="{24A7EE70-62CF-447B-AEA3-DB179574DBF4}" dt="2019-02-01T11:22:38.705" v="362" actId="11529"/>
        <pc:sldMkLst>
          <pc:docMk/>
          <pc:sldMk cId="2301724399" sldId="281"/>
        </pc:sldMkLst>
        <pc:spChg chg="add mod">
          <ac:chgData name="Hannah Jones" userId="a90ddb5a3a6bf962" providerId="LiveId" clId="{24A7EE70-62CF-447B-AEA3-DB179574DBF4}" dt="2019-02-01T11:18:49.474" v="273" actId="20577"/>
          <ac:spMkLst>
            <pc:docMk/>
            <pc:sldMk cId="2301724399" sldId="281"/>
            <ac:spMk id="5" creationId="{676A5E1C-5FB2-4043-AE85-5BE155AC573B}"/>
          </ac:spMkLst>
        </pc:spChg>
        <pc:spChg chg="add mod">
          <ac:chgData name="Hannah Jones" userId="a90ddb5a3a6bf962" providerId="LiveId" clId="{24A7EE70-62CF-447B-AEA3-DB179574DBF4}" dt="2019-02-01T11:22:13.926" v="359" actId="1076"/>
          <ac:spMkLst>
            <pc:docMk/>
            <pc:sldMk cId="2301724399" sldId="281"/>
            <ac:spMk id="12" creationId="{7A4F380E-0B3F-40F3-951C-1CC1A90E8F86}"/>
          </ac:spMkLst>
        </pc:spChg>
        <pc:spChg chg="add mod">
          <ac:chgData name="Hannah Jones" userId="a90ddb5a3a6bf962" providerId="LiveId" clId="{24A7EE70-62CF-447B-AEA3-DB179574DBF4}" dt="2019-02-01T11:22:03.604" v="352" actId="20577"/>
          <ac:spMkLst>
            <pc:docMk/>
            <pc:sldMk cId="2301724399" sldId="281"/>
            <ac:spMk id="13" creationId="{2FD733E8-0453-4BAF-829D-B0C1D4A92CEC}"/>
          </ac:spMkLst>
        </pc:spChg>
        <pc:spChg chg="add mod">
          <ac:chgData name="Hannah Jones" userId="a90ddb5a3a6bf962" providerId="LiveId" clId="{24A7EE70-62CF-447B-AEA3-DB179574DBF4}" dt="2019-02-01T11:21:56.081" v="346" actId="115"/>
          <ac:spMkLst>
            <pc:docMk/>
            <pc:sldMk cId="2301724399" sldId="281"/>
            <ac:spMk id="14" creationId="{40264EE4-DBB3-49AD-89C2-4050E1CB4612}"/>
          </ac:spMkLst>
        </pc:spChg>
        <pc:spChg chg="add mod">
          <ac:chgData name="Hannah Jones" userId="a90ddb5a3a6bf962" providerId="LiveId" clId="{24A7EE70-62CF-447B-AEA3-DB179574DBF4}" dt="2019-02-01T11:21:24.011" v="326" actId="115"/>
          <ac:spMkLst>
            <pc:docMk/>
            <pc:sldMk cId="2301724399" sldId="281"/>
            <ac:spMk id="15" creationId="{68C6BDF2-6A96-4C28-9FC6-0F26C00EBA7B}"/>
          </ac:spMkLst>
        </pc:spChg>
        <pc:spChg chg="add mod">
          <ac:chgData name="Hannah Jones" userId="a90ddb5a3a6bf962" providerId="LiveId" clId="{24A7EE70-62CF-447B-AEA3-DB179574DBF4}" dt="2019-02-01T11:21:04.109" v="318" actId="20577"/>
          <ac:spMkLst>
            <pc:docMk/>
            <pc:sldMk cId="2301724399" sldId="281"/>
            <ac:spMk id="16" creationId="{0B6AB7D7-5249-4BFC-AB25-2016DE7EC6F5}"/>
          </ac:spMkLst>
        </pc:spChg>
        <pc:spChg chg="add mod">
          <ac:chgData name="Hannah Jones" userId="a90ddb5a3a6bf962" providerId="LiveId" clId="{24A7EE70-62CF-447B-AEA3-DB179574DBF4}" dt="2019-02-01T11:20:27.272" v="311" actId="20577"/>
          <ac:spMkLst>
            <pc:docMk/>
            <pc:sldMk cId="2301724399" sldId="281"/>
            <ac:spMk id="17" creationId="{3DE10FE0-5149-42B9-9B52-E3131C888366}"/>
          </ac:spMkLst>
        </pc:spChg>
        <pc:spChg chg="add">
          <ac:chgData name="Hannah Jones" userId="a90ddb5a3a6bf962" providerId="LiveId" clId="{24A7EE70-62CF-447B-AEA3-DB179574DBF4}" dt="2019-02-01T11:22:22.485" v="360"/>
          <ac:spMkLst>
            <pc:docMk/>
            <pc:sldMk cId="2301724399" sldId="281"/>
            <ac:spMk id="18" creationId="{11E5F4A9-C65A-497C-B864-241EE961F7C2}"/>
          </ac:spMkLst>
        </pc:spChg>
        <pc:spChg chg="add">
          <ac:chgData name="Hannah Jones" userId="a90ddb5a3a6bf962" providerId="LiveId" clId="{24A7EE70-62CF-447B-AEA3-DB179574DBF4}" dt="2019-02-01T11:22:29.411" v="361"/>
          <ac:spMkLst>
            <pc:docMk/>
            <pc:sldMk cId="2301724399" sldId="281"/>
            <ac:spMk id="19" creationId="{834019BF-E996-4A62-B66E-A9B902C03B77}"/>
          </ac:spMkLst>
        </pc:spChg>
        <pc:grpChg chg="add mod">
          <ac:chgData name="Hannah Jones" userId="a90ddb5a3a6bf962" providerId="LiveId" clId="{24A7EE70-62CF-447B-AEA3-DB179574DBF4}" dt="2019-02-01T11:18:38.952" v="270" actId="14100"/>
          <ac:grpSpMkLst>
            <pc:docMk/>
            <pc:sldMk cId="2301724399" sldId="281"/>
            <ac:grpSpMk id="2" creationId="{FD978CD8-07B9-40E1-92F4-56BD19627000}"/>
          </ac:grpSpMkLst>
        </pc:grpChg>
        <pc:picChg chg="add mod">
          <ac:chgData name="Hannah Jones" userId="a90ddb5a3a6bf962" providerId="LiveId" clId="{24A7EE70-62CF-447B-AEA3-DB179574DBF4}" dt="2019-02-01T11:19:56.080" v="294" actId="1076"/>
          <ac:picMkLst>
            <pc:docMk/>
            <pc:sldMk cId="2301724399" sldId="281"/>
            <ac:picMk id="6" creationId="{AECBBE0B-86CD-4587-A6F7-3BE0E95790A2}"/>
          </ac:picMkLst>
        </pc:picChg>
        <pc:picChg chg="add mod">
          <ac:chgData name="Hannah Jones" userId="a90ddb5a3a6bf962" providerId="LiveId" clId="{24A7EE70-62CF-447B-AEA3-DB179574DBF4}" dt="2019-02-01T11:19:34.361" v="285" actId="14100"/>
          <ac:picMkLst>
            <pc:docMk/>
            <pc:sldMk cId="2301724399" sldId="281"/>
            <ac:picMk id="7" creationId="{FA068560-0799-4E9D-8B3A-25C9B8CAAA87}"/>
          </ac:picMkLst>
        </pc:picChg>
        <pc:picChg chg="add mod">
          <ac:chgData name="Hannah Jones" userId="a90ddb5a3a6bf962" providerId="LiveId" clId="{24A7EE70-62CF-447B-AEA3-DB179574DBF4}" dt="2019-02-01T11:19:38.480" v="287" actId="1076"/>
          <ac:picMkLst>
            <pc:docMk/>
            <pc:sldMk cId="2301724399" sldId="281"/>
            <ac:picMk id="8" creationId="{80EC7206-EE2B-47E6-BDCF-20334E5F8D7B}"/>
          </ac:picMkLst>
        </pc:picChg>
        <pc:picChg chg="add mod">
          <ac:chgData name="Hannah Jones" userId="a90ddb5a3a6bf962" providerId="LiveId" clId="{24A7EE70-62CF-447B-AEA3-DB179574DBF4}" dt="2019-02-01T11:19:32.253" v="284" actId="14100"/>
          <ac:picMkLst>
            <pc:docMk/>
            <pc:sldMk cId="2301724399" sldId="281"/>
            <ac:picMk id="9" creationId="{71AA5FD0-B9D8-41B5-AE01-6D7111043B08}"/>
          </ac:picMkLst>
        </pc:picChg>
        <pc:picChg chg="add mod">
          <ac:chgData name="Hannah Jones" userId="a90ddb5a3a6bf962" providerId="LiveId" clId="{24A7EE70-62CF-447B-AEA3-DB179574DBF4}" dt="2019-02-01T11:20:01.062" v="297" actId="1076"/>
          <ac:picMkLst>
            <pc:docMk/>
            <pc:sldMk cId="2301724399" sldId="281"/>
            <ac:picMk id="10" creationId="{452C13EF-BDC5-44F3-98CB-65195CCA658F}"/>
          </ac:picMkLst>
        </pc:picChg>
        <pc:picChg chg="add mod">
          <ac:chgData name="Hannah Jones" userId="a90ddb5a3a6bf962" providerId="LiveId" clId="{24A7EE70-62CF-447B-AEA3-DB179574DBF4}" dt="2019-02-01T11:19:43.464" v="289" actId="1076"/>
          <ac:picMkLst>
            <pc:docMk/>
            <pc:sldMk cId="2301724399" sldId="281"/>
            <ac:picMk id="11" creationId="{5423A8CB-21A3-469E-BFEC-BF14AFB032C8}"/>
          </ac:picMkLst>
        </pc:picChg>
        <pc:cxnChg chg="add mod">
          <ac:chgData name="Hannah Jones" userId="a90ddb5a3a6bf962" providerId="LiveId" clId="{24A7EE70-62CF-447B-AEA3-DB179574DBF4}" dt="2019-02-01T11:22:38.705" v="362" actId="11529"/>
          <ac:cxnSpMkLst>
            <pc:docMk/>
            <pc:sldMk cId="2301724399" sldId="281"/>
            <ac:cxnSpMk id="21" creationId="{77052A01-6A18-4D5C-8596-AADBB8139EEB}"/>
          </ac:cxnSpMkLst>
        </pc:cxnChg>
      </pc:sldChg>
      <pc:sldChg chg="addSp delSp modSp add ord modAnim">
        <pc:chgData name="Hannah Jones" userId="a90ddb5a3a6bf962" providerId="LiveId" clId="{24A7EE70-62CF-447B-AEA3-DB179574DBF4}" dt="2019-02-01T11:20:07.222" v="299"/>
        <pc:sldMkLst>
          <pc:docMk/>
          <pc:sldMk cId="3192036695" sldId="282"/>
        </pc:sldMkLst>
        <pc:spChg chg="add mod">
          <ac:chgData name="Hannah Jones" userId="a90ddb5a3a6bf962" providerId="LiveId" clId="{24A7EE70-62CF-447B-AEA3-DB179574DBF4}" dt="2019-02-01T11:14:47.858" v="191" actId="255"/>
          <ac:spMkLst>
            <pc:docMk/>
            <pc:sldMk cId="3192036695" sldId="282"/>
            <ac:spMk id="5" creationId="{AE9DC752-38E0-4A06-A905-4AF6D0696555}"/>
          </ac:spMkLst>
        </pc:spChg>
        <pc:spChg chg="add">
          <ac:chgData name="Hannah Jones" userId="a90ddb5a3a6bf962" providerId="LiveId" clId="{24A7EE70-62CF-447B-AEA3-DB179574DBF4}" dt="2019-02-01T11:16:15.552" v="212"/>
          <ac:spMkLst>
            <pc:docMk/>
            <pc:sldMk cId="3192036695" sldId="282"/>
            <ac:spMk id="12" creationId="{54D51C33-2327-4D27-90B5-6FD5E5BD8E81}"/>
          </ac:spMkLst>
        </pc:spChg>
        <pc:spChg chg="add mod">
          <ac:chgData name="Hannah Jones" userId="a90ddb5a3a6bf962" providerId="LiveId" clId="{24A7EE70-62CF-447B-AEA3-DB179574DBF4}" dt="2019-02-01T11:17:13.357" v="258" actId="115"/>
          <ac:spMkLst>
            <pc:docMk/>
            <pc:sldMk cId="3192036695" sldId="282"/>
            <ac:spMk id="13" creationId="{04DE8C60-E0A6-49FE-93C7-63C4DB983076}"/>
          </ac:spMkLst>
        </pc:spChg>
        <pc:spChg chg="add mod">
          <ac:chgData name="Hannah Jones" userId="a90ddb5a3a6bf962" providerId="LiveId" clId="{24A7EE70-62CF-447B-AEA3-DB179574DBF4}" dt="2019-02-01T11:17:57.017" v="264" actId="1076"/>
          <ac:spMkLst>
            <pc:docMk/>
            <pc:sldMk cId="3192036695" sldId="282"/>
            <ac:spMk id="14" creationId="{41826CBD-4883-4C5E-824A-01869D12EA4C}"/>
          </ac:spMkLst>
        </pc:spChg>
        <pc:spChg chg="add del mod">
          <ac:chgData name="Hannah Jones" userId="a90ddb5a3a6bf962" providerId="LiveId" clId="{24A7EE70-62CF-447B-AEA3-DB179574DBF4}" dt="2019-02-01T11:20:07.222" v="299"/>
          <ac:spMkLst>
            <pc:docMk/>
            <pc:sldMk cId="3192036695" sldId="282"/>
            <ac:spMk id="15" creationId="{09239E3A-BD71-4726-95AC-1C1853EDEEC2}"/>
          </ac:spMkLst>
        </pc:spChg>
        <pc:spChg chg="add mod">
          <ac:chgData name="Hannah Jones" userId="a90ddb5a3a6bf962" providerId="LiveId" clId="{24A7EE70-62CF-447B-AEA3-DB179574DBF4}" dt="2019-02-01T11:16:32.797" v="229" actId="20577"/>
          <ac:spMkLst>
            <pc:docMk/>
            <pc:sldMk cId="3192036695" sldId="282"/>
            <ac:spMk id="16" creationId="{CF11BAEF-283D-407C-ACD0-738D0875B3F6}"/>
          </ac:spMkLst>
        </pc:spChg>
        <pc:spChg chg="add mod">
          <ac:chgData name="Hannah Jones" userId="a90ddb5a3a6bf962" providerId="LiveId" clId="{24A7EE70-62CF-447B-AEA3-DB179574DBF4}" dt="2019-02-01T11:16:24.014" v="222" actId="20577"/>
          <ac:spMkLst>
            <pc:docMk/>
            <pc:sldMk cId="3192036695" sldId="282"/>
            <ac:spMk id="17" creationId="{145E84E4-35EF-4BEC-A8D9-3CC855520923}"/>
          </ac:spMkLst>
        </pc:spChg>
        <pc:spChg chg="add">
          <ac:chgData name="Hannah Jones" userId="a90ddb5a3a6bf962" providerId="LiveId" clId="{24A7EE70-62CF-447B-AEA3-DB179574DBF4}" dt="2019-02-01T11:17:28.986" v="259"/>
          <ac:spMkLst>
            <pc:docMk/>
            <pc:sldMk cId="3192036695" sldId="282"/>
            <ac:spMk id="18" creationId="{0B179873-78C0-4BFA-82EE-8C11635129E0}"/>
          </ac:spMkLst>
        </pc:spChg>
        <pc:spChg chg="add">
          <ac:chgData name="Hannah Jones" userId="a90ddb5a3a6bf962" providerId="LiveId" clId="{24A7EE70-62CF-447B-AEA3-DB179574DBF4}" dt="2019-02-01T11:17:38.659" v="260"/>
          <ac:spMkLst>
            <pc:docMk/>
            <pc:sldMk cId="3192036695" sldId="282"/>
            <ac:spMk id="19" creationId="{1AC764C3-9079-4F5B-87EB-7DBAC0172673}"/>
          </ac:spMkLst>
        </pc:spChg>
        <pc:grpChg chg="add mod">
          <ac:chgData name="Hannah Jones" userId="a90ddb5a3a6bf962" providerId="LiveId" clId="{24A7EE70-62CF-447B-AEA3-DB179574DBF4}" dt="2019-02-01T11:14:18.830" v="186" actId="14100"/>
          <ac:grpSpMkLst>
            <pc:docMk/>
            <pc:sldMk cId="3192036695" sldId="282"/>
            <ac:grpSpMk id="2" creationId="{5E6D8088-C6ED-44F5-93B5-0D10AD4BF913}"/>
          </ac:grpSpMkLst>
        </pc:grpChg>
        <pc:picChg chg="add mod">
          <ac:chgData name="Hannah Jones" userId="a90ddb5a3a6bf962" providerId="LiveId" clId="{24A7EE70-62CF-447B-AEA3-DB179574DBF4}" dt="2019-02-01T11:15:46.558" v="203" actId="1076"/>
          <ac:picMkLst>
            <pc:docMk/>
            <pc:sldMk cId="3192036695" sldId="282"/>
            <ac:picMk id="6" creationId="{59275523-6E1C-4D14-B86E-3CC689A531CF}"/>
          </ac:picMkLst>
        </pc:picChg>
        <pc:picChg chg="add mod">
          <ac:chgData name="Hannah Jones" userId="a90ddb5a3a6bf962" providerId="LiveId" clId="{24A7EE70-62CF-447B-AEA3-DB179574DBF4}" dt="2019-02-01T11:15:06.749" v="195" actId="1076"/>
          <ac:picMkLst>
            <pc:docMk/>
            <pc:sldMk cId="3192036695" sldId="282"/>
            <ac:picMk id="7" creationId="{C51A235F-AECD-4878-8EB6-FEE24F6FE62E}"/>
          </ac:picMkLst>
        </pc:picChg>
        <pc:picChg chg="add mod">
          <ac:chgData name="Hannah Jones" userId="a90ddb5a3a6bf962" providerId="LiveId" clId="{24A7EE70-62CF-447B-AEA3-DB179574DBF4}" dt="2019-02-01T11:15:59.699" v="208" actId="1076"/>
          <ac:picMkLst>
            <pc:docMk/>
            <pc:sldMk cId="3192036695" sldId="282"/>
            <ac:picMk id="8" creationId="{D483EF65-9E78-40F7-A329-E03954D36C65}"/>
          </ac:picMkLst>
        </pc:picChg>
        <pc:picChg chg="add mod">
          <ac:chgData name="Hannah Jones" userId="a90ddb5a3a6bf962" providerId="LiveId" clId="{24A7EE70-62CF-447B-AEA3-DB179574DBF4}" dt="2019-02-01T11:17:53.034" v="263" actId="1076"/>
          <ac:picMkLst>
            <pc:docMk/>
            <pc:sldMk cId="3192036695" sldId="282"/>
            <ac:picMk id="9" creationId="{FFEFA333-D865-4A73-802A-A36D75C694D4}"/>
          </ac:picMkLst>
        </pc:picChg>
        <pc:picChg chg="add mod">
          <ac:chgData name="Hannah Jones" userId="a90ddb5a3a6bf962" providerId="LiveId" clId="{24A7EE70-62CF-447B-AEA3-DB179574DBF4}" dt="2019-02-01T11:15:57.377" v="207" actId="1076"/>
          <ac:picMkLst>
            <pc:docMk/>
            <pc:sldMk cId="3192036695" sldId="282"/>
            <ac:picMk id="10" creationId="{C7E6137C-4EE1-4034-826E-54BB5C6C1607}"/>
          </ac:picMkLst>
        </pc:picChg>
        <pc:picChg chg="add">
          <ac:chgData name="Hannah Jones" userId="a90ddb5a3a6bf962" providerId="LiveId" clId="{24A7EE70-62CF-447B-AEA3-DB179574DBF4}" dt="2019-02-01T11:15:34.203" v="200"/>
          <ac:picMkLst>
            <pc:docMk/>
            <pc:sldMk cId="3192036695" sldId="282"/>
            <ac:picMk id="11" creationId="{2BFF6A48-FB4A-4709-8D58-A4C1A86A8E90}"/>
          </ac:picMkLst>
        </pc:picChg>
        <pc:cxnChg chg="add mod">
          <ac:chgData name="Hannah Jones" userId="a90ddb5a3a6bf962" providerId="LiveId" clId="{24A7EE70-62CF-447B-AEA3-DB179574DBF4}" dt="2019-02-01T11:18:04.619" v="265" actId="11529"/>
          <ac:cxnSpMkLst>
            <pc:docMk/>
            <pc:sldMk cId="3192036695" sldId="282"/>
            <ac:cxnSpMk id="21" creationId="{7A541F58-649A-4CD9-974B-088AD3C8B993}"/>
          </ac:cxnSpMkLst>
        </pc:cxnChg>
      </pc:sldChg>
      <pc:sldChg chg="addSp modSp add modAnim">
        <pc:chgData name="Hannah Jones" userId="a90ddb5a3a6bf962" providerId="LiveId" clId="{24A7EE70-62CF-447B-AEA3-DB179574DBF4}" dt="2019-02-01T11:26:36.310" v="457" actId="11529"/>
        <pc:sldMkLst>
          <pc:docMk/>
          <pc:sldMk cId="2171572406" sldId="283"/>
        </pc:sldMkLst>
        <pc:spChg chg="add mod">
          <ac:chgData name="Hannah Jones" userId="a90ddb5a3a6bf962" providerId="LiveId" clId="{24A7EE70-62CF-447B-AEA3-DB179574DBF4}" dt="2019-02-01T11:23:14.961" v="375" actId="20577"/>
          <ac:spMkLst>
            <pc:docMk/>
            <pc:sldMk cId="2171572406" sldId="283"/>
            <ac:spMk id="5" creationId="{6A27F4DC-5F64-4E86-A407-CB2C21DB3BFA}"/>
          </ac:spMkLst>
        </pc:spChg>
        <pc:spChg chg="add mod">
          <ac:chgData name="Hannah Jones" userId="a90ddb5a3a6bf962" providerId="LiveId" clId="{24A7EE70-62CF-447B-AEA3-DB179574DBF4}" dt="2019-02-01T11:25:51.542" v="450" actId="115"/>
          <ac:spMkLst>
            <pc:docMk/>
            <pc:sldMk cId="2171572406" sldId="283"/>
            <ac:spMk id="14" creationId="{97B6FA57-4BC0-4D39-BE06-4252D2377A35}"/>
          </ac:spMkLst>
        </pc:spChg>
        <pc:spChg chg="add mod">
          <ac:chgData name="Hannah Jones" userId="a90ddb5a3a6bf962" providerId="LiveId" clId="{24A7EE70-62CF-447B-AEA3-DB179574DBF4}" dt="2019-02-01T11:25:41.272" v="443" actId="115"/>
          <ac:spMkLst>
            <pc:docMk/>
            <pc:sldMk cId="2171572406" sldId="283"/>
            <ac:spMk id="15" creationId="{535A5C99-1160-4A90-B875-AADEB9B0D890}"/>
          </ac:spMkLst>
        </pc:spChg>
        <pc:spChg chg="add mod">
          <ac:chgData name="Hannah Jones" userId="a90ddb5a3a6bf962" providerId="LiveId" clId="{24A7EE70-62CF-447B-AEA3-DB179574DBF4}" dt="2019-02-01T11:25:28.349" v="435" actId="115"/>
          <ac:spMkLst>
            <pc:docMk/>
            <pc:sldMk cId="2171572406" sldId="283"/>
            <ac:spMk id="16" creationId="{867BA081-62EF-415E-83BF-D5C3996FCB3A}"/>
          </ac:spMkLst>
        </pc:spChg>
        <pc:spChg chg="add mod">
          <ac:chgData name="Hannah Jones" userId="a90ddb5a3a6bf962" providerId="LiveId" clId="{24A7EE70-62CF-447B-AEA3-DB179574DBF4}" dt="2019-02-01T11:25:20.054" v="429" actId="115"/>
          <ac:spMkLst>
            <pc:docMk/>
            <pc:sldMk cId="2171572406" sldId="283"/>
            <ac:spMk id="17" creationId="{C65392B2-5E28-42B1-8C17-9992A9331122}"/>
          </ac:spMkLst>
        </pc:spChg>
        <pc:spChg chg="add mod">
          <ac:chgData name="Hannah Jones" userId="a90ddb5a3a6bf962" providerId="LiveId" clId="{24A7EE70-62CF-447B-AEA3-DB179574DBF4}" dt="2019-02-01T11:25:10.875" v="422" actId="20577"/>
          <ac:spMkLst>
            <pc:docMk/>
            <pc:sldMk cId="2171572406" sldId="283"/>
            <ac:spMk id="18" creationId="{FACF9D05-8106-4CD3-BB66-BE0AC5D6505F}"/>
          </ac:spMkLst>
        </pc:spChg>
        <pc:spChg chg="add mod">
          <ac:chgData name="Hannah Jones" userId="a90ddb5a3a6bf962" providerId="LiveId" clId="{24A7EE70-62CF-447B-AEA3-DB179574DBF4}" dt="2019-02-01T11:25:04.286" v="417" actId="115"/>
          <ac:spMkLst>
            <pc:docMk/>
            <pc:sldMk cId="2171572406" sldId="283"/>
            <ac:spMk id="19" creationId="{6E000CA6-BEFF-4872-8DE1-401C0DB6FD76}"/>
          </ac:spMkLst>
        </pc:spChg>
        <pc:spChg chg="add">
          <ac:chgData name="Hannah Jones" userId="a90ddb5a3a6bf962" providerId="LiveId" clId="{24A7EE70-62CF-447B-AEA3-DB179574DBF4}" dt="2019-02-01T11:26:23.642" v="455"/>
          <ac:spMkLst>
            <pc:docMk/>
            <pc:sldMk cId="2171572406" sldId="283"/>
            <ac:spMk id="20" creationId="{D7BB4819-C572-400F-957B-D70ED590AA04}"/>
          </ac:spMkLst>
        </pc:spChg>
        <pc:spChg chg="add">
          <ac:chgData name="Hannah Jones" userId="a90ddb5a3a6bf962" providerId="LiveId" clId="{24A7EE70-62CF-447B-AEA3-DB179574DBF4}" dt="2019-02-01T11:26:29.881" v="456"/>
          <ac:spMkLst>
            <pc:docMk/>
            <pc:sldMk cId="2171572406" sldId="283"/>
            <ac:spMk id="21" creationId="{816990B7-460A-41D5-9145-A111475B0E8A}"/>
          </ac:spMkLst>
        </pc:spChg>
        <pc:grpChg chg="add mod">
          <ac:chgData name="Hannah Jones" userId="a90ddb5a3a6bf962" providerId="LiveId" clId="{24A7EE70-62CF-447B-AEA3-DB179574DBF4}" dt="2019-02-01T11:22:59.049" v="366" actId="14100"/>
          <ac:grpSpMkLst>
            <pc:docMk/>
            <pc:sldMk cId="2171572406" sldId="283"/>
            <ac:grpSpMk id="2" creationId="{FFD9889A-73C9-4A2A-9450-DBBCD35990E8}"/>
          </ac:grpSpMkLst>
        </pc:grpChg>
        <pc:grpChg chg="add mod">
          <ac:chgData name="Hannah Jones" userId="a90ddb5a3a6bf962" providerId="LiveId" clId="{24A7EE70-62CF-447B-AEA3-DB179574DBF4}" dt="2019-02-01T11:24:37.721" v="397" actId="1076"/>
          <ac:grpSpMkLst>
            <pc:docMk/>
            <pc:sldMk cId="2171572406" sldId="283"/>
            <ac:grpSpMk id="10" creationId="{72F1C662-3D99-466A-9CCB-3C8A0F6F0BA1}"/>
          </ac:grpSpMkLst>
        </pc:grpChg>
        <pc:picChg chg="add mod">
          <ac:chgData name="Hannah Jones" userId="a90ddb5a3a6bf962" providerId="LiveId" clId="{24A7EE70-62CF-447B-AEA3-DB179574DBF4}" dt="2019-02-01T11:24:27.092" v="393" actId="1076"/>
          <ac:picMkLst>
            <pc:docMk/>
            <pc:sldMk cId="2171572406" sldId="283"/>
            <ac:picMk id="6" creationId="{137108EC-FDFA-405B-B343-4B7A301CEC66}"/>
          </ac:picMkLst>
        </pc:picChg>
        <pc:picChg chg="add mod">
          <ac:chgData name="Hannah Jones" userId="a90ddb5a3a6bf962" providerId="LiveId" clId="{24A7EE70-62CF-447B-AEA3-DB179574DBF4}" dt="2019-02-01T11:24:29.250" v="394" actId="1076"/>
          <ac:picMkLst>
            <pc:docMk/>
            <pc:sldMk cId="2171572406" sldId="283"/>
            <ac:picMk id="7" creationId="{0BDAE2E0-2E54-4489-9CFD-2B969B593612}"/>
          </ac:picMkLst>
        </pc:picChg>
        <pc:picChg chg="add mod">
          <ac:chgData name="Hannah Jones" userId="a90ddb5a3a6bf962" providerId="LiveId" clId="{24A7EE70-62CF-447B-AEA3-DB179574DBF4}" dt="2019-02-01T11:24:31.168" v="395" actId="1076"/>
          <ac:picMkLst>
            <pc:docMk/>
            <pc:sldMk cId="2171572406" sldId="283"/>
            <ac:picMk id="8" creationId="{B9A207C2-A28F-4D15-8D16-4F8FD634C03B}"/>
          </ac:picMkLst>
        </pc:picChg>
        <pc:picChg chg="add">
          <ac:chgData name="Hannah Jones" userId="a90ddb5a3a6bf962" providerId="LiveId" clId="{24A7EE70-62CF-447B-AEA3-DB179574DBF4}" dt="2019-02-01T11:23:47.459" v="382"/>
          <ac:picMkLst>
            <pc:docMk/>
            <pc:sldMk cId="2171572406" sldId="283"/>
            <ac:picMk id="9" creationId="{AC484CFB-0C7F-465B-88E7-36829A82289C}"/>
          </ac:picMkLst>
        </pc:picChg>
        <pc:picChg chg="add">
          <ac:chgData name="Hannah Jones" userId="a90ddb5a3a6bf962" providerId="LiveId" clId="{24A7EE70-62CF-447B-AEA3-DB179574DBF4}" dt="2019-02-01T11:24:07.286" v="385"/>
          <ac:picMkLst>
            <pc:docMk/>
            <pc:sldMk cId="2171572406" sldId="283"/>
            <ac:picMk id="13" creationId="{4D5153D8-0150-4E9D-B1B0-4DCE624E3E9E}"/>
          </ac:picMkLst>
        </pc:picChg>
        <pc:cxnChg chg="add mod">
          <ac:chgData name="Hannah Jones" userId="a90ddb5a3a6bf962" providerId="LiveId" clId="{24A7EE70-62CF-447B-AEA3-DB179574DBF4}" dt="2019-02-01T11:26:36.310" v="457" actId="11529"/>
          <ac:cxnSpMkLst>
            <pc:docMk/>
            <pc:sldMk cId="2171572406" sldId="283"/>
            <ac:cxnSpMk id="23" creationId="{6F4CBB3C-0038-4E62-A57A-74C36551BE16}"/>
          </ac:cxnSpMkLst>
        </pc:cxnChg>
      </pc:sldChg>
      <pc:sldChg chg="addSp delSp modSp add modAnim">
        <pc:chgData name="Hannah Jones" userId="a90ddb5a3a6bf962" providerId="LiveId" clId="{24A7EE70-62CF-447B-AEA3-DB179574DBF4}" dt="2019-02-01T11:36:04.410" v="580"/>
        <pc:sldMkLst>
          <pc:docMk/>
          <pc:sldMk cId="2158743308" sldId="284"/>
        </pc:sldMkLst>
        <pc:spChg chg="add mod">
          <ac:chgData name="Hannah Jones" userId="a90ddb5a3a6bf962" providerId="LiveId" clId="{24A7EE70-62CF-447B-AEA3-DB179574DBF4}" dt="2019-02-01T11:26:59.614" v="460" actId="255"/>
          <ac:spMkLst>
            <pc:docMk/>
            <pc:sldMk cId="2158743308" sldId="284"/>
            <ac:spMk id="5" creationId="{FB5CB68E-0B0C-4F09-9756-FD72AA210EF3}"/>
          </ac:spMkLst>
        </pc:spChg>
        <pc:spChg chg="add mod">
          <ac:chgData name="Hannah Jones" userId="a90ddb5a3a6bf962" providerId="LiveId" clId="{24A7EE70-62CF-447B-AEA3-DB179574DBF4}" dt="2019-02-01T11:30:31.782" v="550" actId="115"/>
          <ac:spMkLst>
            <pc:docMk/>
            <pc:sldMk cId="2158743308" sldId="284"/>
            <ac:spMk id="12" creationId="{3DB58BCA-E6A5-4C8C-98E6-2D08BC196381}"/>
          </ac:spMkLst>
        </pc:spChg>
        <pc:spChg chg="add mod">
          <ac:chgData name="Hannah Jones" userId="a90ddb5a3a6bf962" providerId="LiveId" clId="{24A7EE70-62CF-447B-AEA3-DB179574DBF4}" dt="2019-02-01T11:30:21.931" v="542" actId="115"/>
          <ac:spMkLst>
            <pc:docMk/>
            <pc:sldMk cId="2158743308" sldId="284"/>
            <ac:spMk id="13" creationId="{477E2814-1D55-495E-B0D4-265BEDE635DB}"/>
          </ac:spMkLst>
        </pc:spChg>
        <pc:spChg chg="add mod">
          <ac:chgData name="Hannah Jones" userId="a90ddb5a3a6bf962" providerId="LiveId" clId="{24A7EE70-62CF-447B-AEA3-DB179574DBF4}" dt="2019-02-01T11:30:06.777" v="532" actId="115"/>
          <ac:spMkLst>
            <pc:docMk/>
            <pc:sldMk cId="2158743308" sldId="284"/>
            <ac:spMk id="14" creationId="{590EBDB4-A48C-4F94-9141-7C831D369642}"/>
          </ac:spMkLst>
        </pc:spChg>
        <pc:spChg chg="add del mod">
          <ac:chgData name="Hannah Jones" userId="a90ddb5a3a6bf962" providerId="LiveId" clId="{24A7EE70-62CF-447B-AEA3-DB179574DBF4}" dt="2019-02-01T11:36:04.410" v="580"/>
          <ac:spMkLst>
            <pc:docMk/>
            <pc:sldMk cId="2158743308" sldId="284"/>
            <ac:spMk id="15" creationId="{80C97747-89A3-4651-973D-98E561C40914}"/>
          </ac:spMkLst>
        </pc:spChg>
        <pc:spChg chg="add mod">
          <ac:chgData name="Hannah Jones" userId="a90ddb5a3a6bf962" providerId="LiveId" clId="{24A7EE70-62CF-447B-AEA3-DB179574DBF4}" dt="2019-02-01T11:28:58.329" v="504" actId="20577"/>
          <ac:spMkLst>
            <pc:docMk/>
            <pc:sldMk cId="2158743308" sldId="284"/>
            <ac:spMk id="16" creationId="{726D25B5-1F5E-4012-A781-56A81CB2D9D6}"/>
          </ac:spMkLst>
        </pc:spChg>
        <pc:spChg chg="add mod">
          <ac:chgData name="Hannah Jones" userId="a90ddb5a3a6bf962" providerId="LiveId" clId="{24A7EE70-62CF-447B-AEA3-DB179574DBF4}" dt="2019-02-01T11:28:37.892" v="494" actId="20577"/>
          <ac:spMkLst>
            <pc:docMk/>
            <pc:sldMk cId="2158743308" sldId="284"/>
            <ac:spMk id="17" creationId="{825207A1-A030-41A0-A389-12C7E27C5417}"/>
          </ac:spMkLst>
        </pc:spChg>
        <pc:spChg chg="add">
          <ac:chgData name="Hannah Jones" userId="a90ddb5a3a6bf962" providerId="LiveId" clId="{24A7EE70-62CF-447B-AEA3-DB179574DBF4}" dt="2019-02-01T11:30:38.329" v="551"/>
          <ac:spMkLst>
            <pc:docMk/>
            <pc:sldMk cId="2158743308" sldId="284"/>
            <ac:spMk id="18" creationId="{7793915B-4BD9-42E3-99CA-78F0C2248F6A}"/>
          </ac:spMkLst>
        </pc:spChg>
        <pc:spChg chg="add">
          <ac:chgData name="Hannah Jones" userId="a90ddb5a3a6bf962" providerId="LiveId" clId="{24A7EE70-62CF-447B-AEA3-DB179574DBF4}" dt="2019-02-01T11:30:44.587" v="552"/>
          <ac:spMkLst>
            <pc:docMk/>
            <pc:sldMk cId="2158743308" sldId="284"/>
            <ac:spMk id="19" creationId="{4A9F5082-808E-46F0-A15F-A9706F8E19FD}"/>
          </ac:spMkLst>
        </pc:spChg>
        <pc:grpChg chg="add mod">
          <ac:chgData name="Hannah Jones" userId="a90ddb5a3a6bf962" providerId="LiveId" clId="{24A7EE70-62CF-447B-AEA3-DB179574DBF4}" dt="2019-02-01T11:26:12.061" v="454" actId="14100"/>
          <ac:grpSpMkLst>
            <pc:docMk/>
            <pc:sldMk cId="2158743308" sldId="284"/>
            <ac:grpSpMk id="2" creationId="{95E811C3-3E0F-44E1-8767-292FBBB01133}"/>
          </ac:grpSpMkLst>
        </pc:grpChg>
        <pc:picChg chg="add mod">
          <ac:chgData name="Hannah Jones" userId="a90ddb5a3a6bf962" providerId="LiveId" clId="{24A7EE70-62CF-447B-AEA3-DB179574DBF4}" dt="2019-02-01T11:27:45.433" v="471" actId="1076"/>
          <ac:picMkLst>
            <pc:docMk/>
            <pc:sldMk cId="2158743308" sldId="284"/>
            <ac:picMk id="6" creationId="{6428E8C0-7FAD-4066-B7C3-D06F9F163982}"/>
          </ac:picMkLst>
        </pc:picChg>
        <pc:picChg chg="add mod">
          <ac:chgData name="Hannah Jones" userId="a90ddb5a3a6bf962" providerId="LiveId" clId="{24A7EE70-62CF-447B-AEA3-DB179574DBF4}" dt="2019-02-01T11:27:48.359" v="472" actId="1076"/>
          <ac:picMkLst>
            <pc:docMk/>
            <pc:sldMk cId="2158743308" sldId="284"/>
            <ac:picMk id="7" creationId="{5108B704-FAA7-42A4-AA00-46D03D64B286}"/>
          </ac:picMkLst>
        </pc:picChg>
        <pc:picChg chg="add mod">
          <ac:chgData name="Hannah Jones" userId="a90ddb5a3a6bf962" providerId="LiveId" clId="{24A7EE70-62CF-447B-AEA3-DB179574DBF4}" dt="2019-02-01T11:28:10.547" v="480" actId="1076"/>
          <ac:picMkLst>
            <pc:docMk/>
            <pc:sldMk cId="2158743308" sldId="284"/>
            <ac:picMk id="8" creationId="{1C5799A3-BD23-4708-A2A0-F60197773A4F}"/>
          </ac:picMkLst>
        </pc:picChg>
        <pc:picChg chg="add mod">
          <ac:chgData name="Hannah Jones" userId="a90ddb5a3a6bf962" providerId="LiveId" clId="{24A7EE70-62CF-447B-AEA3-DB179574DBF4}" dt="2019-02-01T11:28:12.702" v="481" actId="1076"/>
          <ac:picMkLst>
            <pc:docMk/>
            <pc:sldMk cId="2158743308" sldId="284"/>
            <ac:picMk id="9" creationId="{980A8FB2-073C-4B45-AF3B-50742A7CDA1D}"/>
          </ac:picMkLst>
        </pc:picChg>
        <pc:picChg chg="add mod">
          <ac:chgData name="Hannah Jones" userId="a90ddb5a3a6bf962" providerId="LiveId" clId="{24A7EE70-62CF-447B-AEA3-DB179574DBF4}" dt="2019-02-01T11:28:47.894" v="497" actId="1076"/>
          <ac:picMkLst>
            <pc:docMk/>
            <pc:sldMk cId="2158743308" sldId="284"/>
            <ac:picMk id="10" creationId="{58FDD626-FDC0-47CF-A6B7-8E14F3A5D921}"/>
          </ac:picMkLst>
        </pc:picChg>
        <pc:picChg chg="add mod">
          <ac:chgData name="Hannah Jones" userId="a90ddb5a3a6bf962" providerId="LiveId" clId="{24A7EE70-62CF-447B-AEA3-DB179574DBF4}" dt="2019-02-01T11:28:50.860" v="498" actId="14100"/>
          <ac:picMkLst>
            <pc:docMk/>
            <pc:sldMk cId="2158743308" sldId="284"/>
            <ac:picMk id="11" creationId="{C46322CC-63EE-46E3-A47C-734C3557A38C}"/>
          </ac:picMkLst>
        </pc:picChg>
        <pc:cxnChg chg="add mod">
          <ac:chgData name="Hannah Jones" userId="a90ddb5a3a6bf962" providerId="LiveId" clId="{24A7EE70-62CF-447B-AEA3-DB179574DBF4}" dt="2019-02-01T11:30:54.580" v="553" actId="11529"/>
          <ac:cxnSpMkLst>
            <pc:docMk/>
            <pc:sldMk cId="2158743308" sldId="284"/>
            <ac:cxnSpMk id="21" creationId="{3E8CB397-386B-4450-979B-175BA6D221F5}"/>
          </ac:cxnSpMkLst>
        </pc:cxnChg>
      </pc:sldChg>
      <pc:sldChg chg="addSp delSp modSp add modAnim">
        <pc:chgData name="Hannah Jones" userId="a90ddb5a3a6bf962" providerId="LiveId" clId="{24A7EE70-62CF-447B-AEA3-DB179574DBF4}" dt="2019-02-01T11:41:44.573" v="745"/>
        <pc:sldMkLst>
          <pc:docMk/>
          <pc:sldMk cId="2414635055" sldId="285"/>
        </pc:sldMkLst>
        <pc:spChg chg="add mod">
          <ac:chgData name="Hannah Jones" userId="a90ddb5a3a6bf962" providerId="LiveId" clId="{24A7EE70-62CF-447B-AEA3-DB179574DBF4}" dt="2019-02-01T11:31:32.418" v="560" actId="255"/>
          <ac:spMkLst>
            <pc:docMk/>
            <pc:sldMk cId="2414635055" sldId="285"/>
            <ac:spMk id="5" creationId="{ECBD738B-2B94-4DB2-A252-842C5E4CA835}"/>
          </ac:spMkLst>
        </pc:spChg>
        <pc:spChg chg="add mod">
          <ac:chgData name="Hannah Jones" userId="a90ddb5a3a6bf962" providerId="LiveId" clId="{24A7EE70-62CF-447B-AEA3-DB179574DBF4}" dt="2019-02-01T11:37:43.844" v="644" actId="115"/>
          <ac:spMkLst>
            <pc:docMk/>
            <pc:sldMk cId="2414635055" sldId="285"/>
            <ac:spMk id="12" creationId="{9C4C216D-2EAF-48BA-A33B-576DC55AD6E4}"/>
          </ac:spMkLst>
        </pc:spChg>
        <pc:spChg chg="add mod">
          <ac:chgData name="Hannah Jones" userId="a90ddb5a3a6bf962" providerId="LiveId" clId="{24A7EE70-62CF-447B-AEA3-DB179574DBF4}" dt="2019-02-01T11:37:33.108" v="635" actId="115"/>
          <ac:spMkLst>
            <pc:docMk/>
            <pc:sldMk cId="2414635055" sldId="285"/>
            <ac:spMk id="13" creationId="{C5E76859-B112-4452-A25F-3FCCD4B872DD}"/>
          </ac:spMkLst>
        </pc:spChg>
        <pc:spChg chg="add mod">
          <ac:chgData name="Hannah Jones" userId="a90ddb5a3a6bf962" providerId="LiveId" clId="{24A7EE70-62CF-447B-AEA3-DB179574DBF4}" dt="2019-02-01T11:37:15.031" v="623" actId="20577"/>
          <ac:spMkLst>
            <pc:docMk/>
            <pc:sldMk cId="2414635055" sldId="285"/>
            <ac:spMk id="14" creationId="{3C0057D4-6D54-463A-AED3-61E5423403E0}"/>
          </ac:spMkLst>
        </pc:spChg>
        <pc:spChg chg="add mod">
          <ac:chgData name="Hannah Jones" userId="a90ddb5a3a6bf962" providerId="LiveId" clId="{24A7EE70-62CF-447B-AEA3-DB179574DBF4}" dt="2019-02-01T11:36:52.780" v="608" actId="20577"/>
          <ac:spMkLst>
            <pc:docMk/>
            <pc:sldMk cId="2414635055" sldId="285"/>
            <ac:spMk id="15" creationId="{60E8FF5B-5694-4C89-BF52-8B2A6C97CF7C}"/>
          </ac:spMkLst>
        </pc:spChg>
        <pc:spChg chg="add mod">
          <ac:chgData name="Hannah Jones" userId="a90ddb5a3a6bf962" providerId="LiveId" clId="{24A7EE70-62CF-447B-AEA3-DB179574DBF4}" dt="2019-02-01T11:36:45.586" v="602" actId="20577"/>
          <ac:spMkLst>
            <pc:docMk/>
            <pc:sldMk cId="2414635055" sldId="285"/>
            <ac:spMk id="16" creationId="{378DDD07-609F-41E3-BEE9-0CDFBC114249}"/>
          </ac:spMkLst>
        </pc:spChg>
        <pc:spChg chg="add mod">
          <ac:chgData name="Hannah Jones" userId="a90ddb5a3a6bf962" providerId="LiveId" clId="{24A7EE70-62CF-447B-AEA3-DB179574DBF4}" dt="2019-02-01T11:36:36.469" v="596" actId="1076"/>
          <ac:spMkLst>
            <pc:docMk/>
            <pc:sldMk cId="2414635055" sldId="285"/>
            <ac:spMk id="17" creationId="{2B2F5CFC-A1CD-411E-9C91-073748C623B1}"/>
          </ac:spMkLst>
        </pc:spChg>
        <pc:spChg chg="add del">
          <ac:chgData name="Hannah Jones" userId="a90ddb5a3a6bf962" providerId="LiveId" clId="{24A7EE70-62CF-447B-AEA3-DB179574DBF4}" dt="2019-02-01T11:41:42.636" v="744"/>
          <ac:spMkLst>
            <pc:docMk/>
            <pc:sldMk cId="2414635055" sldId="285"/>
            <ac:spMk id="18" creationId="{75BE879E-EE61-4A93-BF0B-75B035C90739}"/>
          </ac:spMkLst>
        </pc:spChg>
        <pc:spChg chg="add">
          <ac:chgData name="Hannah Jones" userId="a90ddb5a3a6bf962" providerId="LiveId" clId="{24A7EE70-62CF-447B-AEA3-DB179574DBF4}" dt="2019-02-01T11:37:57.905" v="646"/>
          <ac:spMkLst>
            <pc:docMk/>
            <pc:sldMk cId="2414635055" sldId="285"/>
            <ac:spMk id="19" creationId="{71B14637-9C3D-47E6-AB2F-0CD6E0B40219}"/>
          </ac:spMkLst>
        </pc:spChg>
        <pc:spChg chg="add">
          <ac:chgData name="Hannah Jones" userId="a90ddb5a3a6bf962" providerId="LiveId" clId="{24A7EE70-62CF-447B-AEA3-DB179574DBF4}" dt="2019-02-01T11:41:44.573" v="745"/>
          <ac:spMkLst>
            <pc:docMk/>
            <pc:sldMk cId="2414635055" sldId="285"/>
            <ac:spMk id="22" creationId="{94775886-35DB-4497-8A69-3951567A075A}"/>
          </ac:spMkLst>
        </pc:spChg>
        <pc:grpChg chg="add mod">
          <ac:chgData name="Hannah Jones" userId="a90ddb5a3a6bf962" providerId="LiveId" clId="{24A7EE70-62CF-447B-AEA3-DB179574DBF4}" dt="2019-02-01T11:31:16.108" v="557" actId="14100"/>
          <ac:grpSpMkLst>
            <pc:docMk/>
            <pc:sldMk cId="2414635055" sldId="285"/>
            <ac:grpSpMk id="2" creationId="{3D2AAD93-F2CE-41E4-86D8-179F6EBEF307}"/>
          </ac:grpSpMkLst>
        </pc:grpChg>
        <pc:picChg chg="add mod">
          <ac:chgData name="Hannah Jones" userId="a90ddb5a3a6bf962" providerId="LiveId" clId="{24A7EE70-62CF-447B-AEA3-DB179574DBF4}" dt="2019-02-01T11:32:18.969" v="569" actId="1076"/>
          <ac:picMkLst>
            <pc:docMk/>
            <pc:sldMk cId="2414635055" sldId="285"/>
            <ac:picMk id="6" creationId="{78461655-C74B-4005-8CCE-0680E90F8F46}"/>
          </ac:picMkLst>
        </pc:picChg>
        <pc:picChg chg="add mod">
          <ac:chgData name="Hannah Jones" userId="a90ddb5a3a6bf962" providerId="LiveId" clId="{24A7EE70-62CF-447B-AEA3-DB179574DBF4}" dt="2019-02-01T11:32:39.630" v="578" actId="1076"/>
          <ac:picMkLst>
            <pc:docMk/>
            <pc:sldMk cId="2414635055" sldId="285"/>
            <ac:picMk id="7" creationId="{3B5E38AE-4E03-48D4-8BC3-5F17CF7E4BAB}"/>
          </ac:picMkLst>
        </pc:picChg>
        <pc:picChg chg="add mod">
          <ac:chgData name="Hannah Jones" userId="a90ddb5a3a6bf962" providerId="LiveId" clId="{24A7EE70-62CF-447B-AEA3-DB179574DBF4}" dt="2019-02-01T11:32:37.560" v="577" actId="1076"/>
          <ac:picMkLst>
            <pc:docMk/>
            <pc:sldMk cId="2414635055" sldId="285"/>
            <ac:picMk id="8" creationId="{CE22E654-1E00-4179-BEEF-A3CD2FD8173E}"/>
          </ac:picMkLst>
        </pc:picChg>
        <pc:picChg chg="add mod">
          <ac:chgData name="Hannah Jones" userId="a90ddb5a3a6bf962" providerId="LiveId" clId="{24A7EE70-62CF-447B-AEA3-DB179574DBF4}" dt="2019-02-01T11:36:32.833" v="595" actId="1076"/>
          <ac:picMkLst>
            <pc:docMk/>
            <pc:sldMk cId="2414635055" sldId="285"/>
            <ac:picMk id="9" creationId="{9955E808-52F0-4D1D-8CC2-D2D1E3CF120D}"/>
          </ac:picMkLst>
        </pc:picChg>
        <pc:picChg chg="add mod">
          <ac:chgData name="Hannah Jones" userId="a90ddb5a3a6bf962" providerId="LiveId" clId="{24A7EE70-62CF-447B-AEA3-DB179574DBF4}" dt="2019-02-01T11:32:32.877" v="575" actId="14100"/>
          <ac:picMkLst>
            <pc:docMk/>
            <pc:sldMk cId="2414635055" sldId="285"/>
            <ac:picMk id="10" creationId="{14999888-6211-4BD3-A321-4EE8E84B93C9}"/>
          </ac:picMkLst>
        </pc:picChg>
        <pc:picChg chg="add">
          <ac:chgData name="Hannah Jones" userId="a90ddb5a3a6bf962" providerId="LiveId" clId="{24A7EE70-62CF-447B-AEA3-DB179574DBF4}" dt="2019-02-01T11:32:13.959" v="567"/>
          <ac:picMkLst>
            <pc:docMk/>
            <pc:sldMk cId="2414635055" sldId="285"/>
            <ac:picMk id="11" creationId="{87B8B31B-EBD6-4FE8-981D-ED2AB7EB99FF}"/>
          </ac:picMkLst>
        </pc:picChg>
        <pc:cxnChg chg="add mod">
          <ac:chgData name="Hannah Jones" userId="a90ddb5a3a6bf962" providerId="LiveId" clId="{24A7EE70-62CF-447B-AEA3-DB179574DBF4}" dt="2019-02-01T11:38:05.180" v="647" actId="11529"/>
          <ac:cxnSpMkLst>
            <pc:docMk/>
            <pc:sldMk cId="2414635055" sldId="285"/>
            <ac:cxnSpMk id="21" creationId="{1AD243EE-7D2A-4A65-956F-114A76E87793}"/>
          </ac:cxnSpMkLst>
        </pc:cxnChg>
      </pc:sldChg>
      <pc:sldChg chg="addSp modSp add modAnim">
        <pc:chgData name="Hannah Jones" userId="a90ddb5a3a6bf962" providerId="LiveId" clId="{24A7EE70-62CF-447B-AEA3-DB179574DBF4}" dt="2019-02-01T11:42:08.591" v="748" actId="11529"/>
        <pc:sldMkLst>
          <pc:docMk/>
          <pc:sldMk cId="2428447261" sldId="286"/>
        </pc:sldMkLst>
        <pc:spChg chg="add mod">
          <ac:chgData name="Hannah Jones" userId="a90ddb5a3a6bf962" providerId="LiveId" clId="{24A7EE70-62CF-447B-AEA3-DB179574DBF4}" dt="2019-02-01T11:38:42.856" v="654" actId="255"/>
          <ac:spMkLst>
            <pc:docMk/>
            <pc:sldMk cId="2428447261" sldId="286"/>
            <ac:spMk id="5" creationId="{021AB14A-9CFF-40F3-BCBF-7039013B30FB}"/>
          </ac:spMkLst>
        </pc:spChg>
        <pc:spChg chg="add mod">
          <ac:chgData name="Hannah Jones" userId="a90ddb5a3a6bf962" providerId="LiveId" clId="{24A7EE70-62CF-447B-AEA3-DB179574DBF4}" dt="2019-02-01T11:41:33.237" v="743" actId="115"/>
          <ac:spMkLst>
            <pc:docMk/>
            <pc:sldMk cId="2428447261" sldId="286"/>
            <ac:spMk id="12" creationId="{010C4A7A-4539-476C-8300-A5CF4E2F6C2D}"/>
          </ac:spMkLst>
        </pc:spChg>
        <pc:spChg chg="add mod">
          <ac:chgData name="Hannah Jones" userId="a90ddb5a3a6bf962" providerId="LiveId" clId="{24A7EE70-62CF-447B-AEA3-DB179574DBF4}" dt="2019-02-01T11:41:25.453" v="734" actId="115"/>
          <ac:spMkLst>
            <pc:docMk/>
            <pc:sldMk cId="2428447261" sldId="286"/>
            <ac:spMk id="13" creationId="{755BEF59-EDCA-4FC6-B616-8F39C05C0676}"/>
          </ac:spMkLst>
        </pc:spChg>
        <pc:spChg chg="add mod">
          <ac:chgData name="Hannah Jones" userId="a90ddb5a3a6bf962" providerId="LiveId" clId="{24A7EE70-62CF-447B-AEA3-DB179574DBF4}" dt="2019-02-01T11:41:12.015" v="713" actId="14100"/>
          <ac:spMkLst>
            <pc:docMk/>
            <pc:sldMk cId="2428447261" sldId="286"/>
            <ac:spMk id="14" creationId="{750C1B28-72A3-411D-8014-0CC59207B769}"/>
          </ac:spMkLst>
        </pc:spChg>
        <pc:spChg chg="add mod">
          <ac:chgData name="Hannah Jones" userId="a90ddb5a3a6bf962" providerId="LiveId" clId="{24A7EE70-62CF-447B-AEA3-DB179574DBF4}" dt="2019-02-01T11:40:57.343" v="702" actId="1076"/>
          <ac:spMkLst>
            <pc:docMk/>
            <pc:sldMk cId="2428447261" sldId="286"/>
            <ac:spMk id="15" creationId="{FC17783B-6D58-49FB-8F89-E14F80BAAC37}"/>
          </ac:spMkLst>
        </pc:spChg>
        <pc:spChg chg="add mod">
          <ac:chgData name="Hannah Jones" userId="a90ddb5a3a6bf962" providerId="LiveId" clId="{24A7EE70-62CF-447B-AEA3-DB179574DBF4}" dt="2019-02-01T11:40:38.046" v="692" actId="20577"/>
          <ac:spMkLst>
            <pc:docMk/>
            <pc:sldMk cId="2428447261" sldId="286"/>
            <ac:spMk id="16" creationId="{6E556FC8-B8A8-485C-9FE2-8B512CB9181D}"/>
          </ac:spMkLst>
        </pc:spChg>
        <pc:spChg chg="add mod">
          <ac:chgData name="Hannah Jones" userId="a90ddb5a3a6bf962" providerId="LiveId" clId="{24A7EE70-62CF-447B-AEA3-DB179574DBF4}" dt="2019-02-01T11:40:32.063" v="688" actId="20577"/>
          <ac:spMkLst>
            <pc:docMk/>
            <pc:sldMk cId="2428447261" sldId="286"/>
            <ac:spMk id="17" creationId="{8B455618-A645-4885-B0F8-B76FC34B48AA}"/>
          </ac:spMkLst>
        </pc:spChg>
        <pc:spChg chg="add">
          <ac:chgData name="Hannah Jones" userId="a90ddb5a3a6bf962" providerId="LiveId" clId="{24A7EE70-62CF-447B-AEA3-DB179574DBF4}" dt="2019-02-01T11:41:50.395" v="746"/>
          <ac:spMkLst>
            <pc:docMk/>
            <pc:sldMk cId="2428447261" sldId="286"/>
            <ac:spMk id="18" creationId="{23549C0E-8534-4BE3-B3A2-CC42281D7654}"/>
          </ac:spMkLst>
        </pc:spChg>
        <pc:spChg chg="add">
          <ac:chgData name="Hannah Jones" userId="a90ddb5a3a6bf962" providerId="LiveId" clId="{24A7EE70-62CF-447B-AEA3-DB179574DBF4}" dt="2019-02-01T11:41:56.905" v="747"/>
          <ac:spMkLst>
            <pc:docMk/>
            <pc:sldMk cId="2428447261" sldId="286"/>
            <ac:spMk id="19" creationId="{BDDAF0F1-AEE4-4245-9E17-E4AC732FD86E}"/>
          </ac:spMkLst>
        </pc:spChg>
        <pc:grpChg chg="add mod">
          <ac:chgData name="Hannah Jones" userId="a90ddb5a3a6bf962" providerId="LiveId" clId="{24A7EE70-62CF-447B-AEA3-DB179574DBF4}" dt="2019-02-01T11:38:28.891" v="651" actId="14100"/>
          <ac:grpSpMkLst>
            <pc:docMk/>
            <pc:sldMk cId="2428447261" sldId="286"/>
            <ac:grpSpMk id="2" creationId="{C55255A1-F11D-45F7-9EBE-3D6215B2A360}"/>
          </ac:grpSpMkLst>
        </pc:grpChg>
        <pc:picChg chg="add mod">
          <ac:chgData name="Hannah Jones" userId="a90ddb5a3a6bf962" providerId="LiveId" clId="{24A7EE70-62CF-447B-AEA3-DB179574DBF4}" dt="2019-02-01T11:39:41.016" v="665" actId="1076"/>
          <ac:picMkLst>
            <pc:docMk/>
            <pc:sldMk cId="2428447261" sldId="286"/>
            <ac:picMk id="6" creationId="{3887A6A0-FFA8-43C3-9652-A61FDC941E1E}"/>
          </ac:picMkLst>
        </pc:picChg>
        <pc:picChg chg="add mod">
          <ac:chgData name="Hannah Jones" userId="a90ddb5a3a6bf962" providerId="LiveId" clId="{24A7EE70-62CF-447B-AEA3-DB179574DBF4}" dt="2019-02-01T11:39:48.719" v="668" actId="1076"/>
          <ac:picMkLst>
            <pc:docMk/>
            <pc:sldMk cId="2428447261" sldId="286"/>
            <ac:picMk id="7" creationId="{9102760C-DEF1-4B5D-8FA5-7E5F14CD3EC6}"/>
          </ac:picMkLst>
        </pc:picChg>
        <pc:picChg chg="add mod">
          <ac:chgData name="Hannah Jones" userId="a90ddb5a3a6bf962" providerId="LiveId" clId="{24A7EE70-62CF-447B-AEA3-DB179574DBF4}" dt="2019-02-01T11:39:08.592" v="659" actId="1076"/>
          <ac:picMkLst>
            <pc:docMk/>
            <pc:sldMk cId="2428447261" sldId="286"/>
            <ac:picMk id="8" creationId="{C0821401-7E8A-4A4D-A530-6A7AEA997593}"/>
          </ac:picMkLst>
        </pc:picChg>
        <pc:picChg chg="add mod">
          <ac:chgData name="Hannah Jones" userId="a90ddb5a3a6bf962" providerId="LiveId" clId="{24A7EE70-62CF-447B-AEA3-DB179574DBF4}" dt="2019-02-01T11:40:10.370" v="677" actId="1076"/>
          <ac:picMkLst>
            <pc:docMk/>
            <pc:sldMk cId="2428447261" sldId="286"/>
            <ac:picMk id="9" creationId="{B0A1039C-49C8-4746-8C14-BFA7A7BC605B}"/>
          </ac:picMkLst>
        </pc:picChg>
        <pc:picChg chg="add mod">
          <ac:chgData name="Hannah Jones" userId="a90ddb5a3a6bf962" providerId="LiveId" clId="{24A7EE70-62CF-447B-AEA3-DB179574DBF4}" dt="2019-02-01T11:40:05.065" v="675" actId="1076"/>
          <ac:picMkLst>
            <pc:docMk/>
            <pc:sldMk cId="2428447261" sldId="286"/>
            <ac:picMk id="10" creationId="{DD3DB699-7F28-4D96-8E99-165520484278}"/>
          </ac:picMkLst>
        </pc:picChg>
        <pc:picChg chg="add mod">
          <ac:chgData name="Hannah Jones" userId="a90ddb5a3a6bf962" providerId="LiveId" clId="{24A7EE70-62CF-447B-AEA3-DB179574DBF4}" dt="2019-02-01T11:40:07.459" v="676" actId="1076"/>
          <ac:picMkLst>
            <pc:docMk/>
            <pc:sldMk cId="2428447261" sldId="286"/>
            <ac:picMk id="11" creationId="{14DE677F-30DC-498D-BFED-FACAEC56FF6D}"/>
          </ac:picMkLst>
        </pc:picChg>
        <pc:cxnChg chg="add mod">
          <ac:chgData name="Hannah Jones" userId="a90ddb5a3a6bf962" providerId="LiveId" clId="{24A7EE70-62CF-447B-AEA3-DB179574DBF4}" dt="2019-02-01T11:42:08.591" v="748" actId="11529"/>
          <ac:cxnSpMkLst>
            <pc:docMk/>
            <pc:sldMk cId="2428447261" sldId="286"/>
            <ac:cxnSpMk id="21" creationId="{7463BECD-E8C9-4AFA-9073-3CF24C05572C}"/>
          </ac:cxnSpMkLst>
        </pc:cxnChg>
      </pc:sldChg>
      <pc:sldChg chg="add del">
        <pc:chgData name="Hannah Jones" userId="a90ddb5a3a6bf962" providerId="LiveId" clId="{24A7EE70-62CF-447B-AEA3-DB179574DBF4}" dt="2019-02-01T11:23:23.813" v="377" actId="2696"/>
        <pc:sldMkLst>
          <pc:docMk/>
          <pc:sldMk cId="1053573331" sldId="287"/>
        </pc:sldMkLst>
      </pc:sldChg>
      <pc:sldChg chg="addSp modSp add">
        <pc:chgData name="Hannah Jones" userId="a90ddb5a3a6bf962" providerId="LiveId" clId="{24A7EE70-62CF-447B-AEA3-DB179574DBF4}" dt="2019-02-01T11:43:16.764" v="934" actId="20577"/>
        <pc:sldMkLst>
          <pc:docMk/>
          <pc:sldMk cId="3447473881" sldId="287"/>
        </pc:sldMkLst>
        <pc:spChg chg="add mod">
          <ac:chgData name="Hannah Jones" userId="a90ddb5a3a6bf962" providerId="LiveId" clId="{24A7EE70-62CF-447B-AEA3-DB179574DBF4}" dt="2019-02-01T11:43:16.764" v="934" actId="20577"/>
          <ac:spMkLst>
            <pc:docMk/>
            <pc:sldMk cId="3447473881" sldId="287"/>
            <ac:spMk id="2" creationId="{A5118575-543C-4DC3-9B0F-C609FE71CD5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9.png"/><Relationship Id="rId7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9.png"/><Relationship Id="rId7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36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9.png"/><Relationship Id="rId7" Type="http://schemas.openxmlformats.org/officeDocument/2006/relationships/image" Target="../media/image46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5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55.png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5.png"/><Relationship Id="rId7" Type="http://schemas.openxmlformats.org/officeDocument/2006/relationships/image" Target="../media/image68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2.png"/><Relationship Id="rId4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80362" y="714876"/>
            <a:ext cx="776673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the pictures that contain the ‘</a:t>
            </a:r>
            <a:r>
              <a:rPr lang="en-GB" altLang="en-US" dirty="0" err="1">
                <a:latin typeface="Twinkl" pitchFamily="50" charset="0"/>
              </a:rPr>
              <a:t>ur</a:t>
            </a:r>
            <a:r>
              <a:rPr lang="en-GB" altLang="en-US" dirty="0">
                <a:latin typeface="Twinkl" pitchFamily="50" charset="0"/>
              </a:rPr>
              <a:t>’ sound to move them into the middle. 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2" name="Rounded Rectangle 1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279213" y="1458783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ur</a:t>
            </a:r>
            <a:endParaRPr lang="en-GB" sz="3600" dirty="0"/>
          </a:p>
        </p:txBody>
      </p:sp>
      <p:pic>
        <p:nvPicPr>
          <p:cNvPr id="4" name="Burge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749" y="2759256"/>
            <a:ext cx="1485900" cy="1123950"/>
          </a:xfrm>
          <a:prstGeom prst="rect">
            <a:avLst/>
          </a:prstGeom>
        </p:spPr>
      </p:pic>
      <p:pic>
        <p:nvPicPr>
          <p:cNvPr id="17" name="Purp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27581">
            <a:off x="597998" y="4772909"/>
            <a:ext cx="1561291" cy="1546230"/>
          </a:xfrm>
          <a:prstGeom prst="rect">
            <a:avLst/>
          </a:prstGeom>
        </p:spPr>
      </p:pic>
      <p:pic>
        <p:nvPicPr>
          <p:cNvPr id="18" name="Nurs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949" y="4174593"/>
            <a:ext cx="803836" cy="2036738"/>
          </a:xfrm>
          <a:prstGeom prst="rect">
            <a:avLst/>
          </a:prstGeom>
        </p:spPr>
      </p:pic>
      <p:pic>
        <p:nvPicPr>
          <p:cNvPr id="19" name="Surfer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1627" y="1081574"/>
            <a:ext cx="1971753" cy="1698330"/>
          </a:xfrm>
          <a:prstGeom prst="rect">
            <a:avLst/>
          </a:prstGeom>
        </p:spPr>
      </p:pic>
      <p:pic>
        <p:nvPicPr>
          <p:cNvPr id="13" name="Zebr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62" y="2804597"/>
            <a:ext cx="1847525" cy="1767403"/>
          </a:xfrm>
          <a:prstGeom prst="rect">
            <a:avLst/>
          </a:prstGeom>
        </p:spPr>
      </p:pic>
      <p:pic>
        <p:nvPicPr>
          <p:cNvPr id="14" name="Ca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336" y="1106267"/>
            <a:ext cx="1673405" cy="1345848"/>
          </a:xfrm>
          <a:prstGeom prst="rect">
            <a:avLst/>
          </a:prstGeom>
        </p:spPr>
      </p:pic>
      <p:sp>
        <p:nvSpPr>
          <p:cNvPr id="15" name="Multiply 14"/>
          <p:cNvSpPr/>
          <p:nvPr/>
        </p:nvSpPr>
        <p:spPr>
          <a:xfrm>
            <a:off x="974248" y="3106537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6744716" y="1195814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F6652F-356C-49F2-A230-1DD2DFEC126D}"/>
              </a:ext>
            </a:extLst>
          </p:cNvPr>
          <p:cNvSpPr txBox="1"/>
          <p:nvPr/>
        </p:nvSpPr>
        <p:spPr>
          <a:xfrm>
            <a:off x="2155879" y="142553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</a:t>
            </a:r>
            <a:r>
              <a:rPr lang="en-GB" sz="2800" b="1" u="sng" dirty="0"/>
              <a:t>ur</a:t>
            </a:r>
            <a:r>
              <a:rPr lang="en-GB" sz="2800" dirty="0"/>
              <a:t>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6D9209-A98D-46FC-9323-F940945F2AF2}"/>
              </a:ext>
            </a:extLst>
          </p:cNvPr>
          <p:cNvSpPr txBox="1"/>
          <p:nvPr/>
        </p:nvSpPr>
        <p:spPr>
          <a:xfrm>
            <a:off x="6471354" y="552770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</a:t>
            </a:r>
            <a:r>
              <a:rPr lang="en-GB" sz="2800" b="1" u="sng" dirty="0"/>
              <a:t>ur</a:t>
            </a:r>
            <a:r>
              <a:rPr lang="en-GB" sz="2800" dirty="0"/>
              <a:t>se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783BB4D-5750-456D-B8F0-9FB2AEF41CBE}"/>
              </a:ext>
            </a:extLst>
          </p:cNvPr>
          <p:cNvSpPr txBox="1"/>
          <p:nvPr/>
        </p:nvSpPr>
        <p:spPr>
          <a:xfrm>
            <a:off x="6477566" y="391346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</a:t>
            </a:r>
            <a:r>
              <a:rPr lang="en-GB" sz="2800" b="1" u="sng" dirty="0"/>
              <a:t>ur</a:t>
            </a:r>
            <a:r>
              <a:rPr lang="en-GB" sz="2800" dirty="0"/>
              <a:t>ger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C95914-E3F0-464A-8F1F-38F3C4F01EE4}"/>
              </a:ext>
            </a:extLst>
          </p:cNvPr>
          <p:cNvSpPr txBox="1"/>
          <p:nvPr/>
        </p:nvSpPr>
        <p:spPr>
          <a:xfrm>
            <a:off x="1761330" y="5841779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</a:t>
            </a:r>
            <a:r>
              <a:rPr lang="en-GB" sz="2800" b="1" u="sng" dirty="0"/>
              <a:t>ur</a:t>
            </a:r>
            <a:r>
              <a:rPr lang="en-GB" sz="2800" dirty="0"/>
              <a:t>ple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D63265-CC11-468D-B97B-FBF2A4555BB4}"/>
              </a:ext>
            </a:extLst>
          </p:cNvPr>
          <p:cNvSpPr txBox="1"/>
          <p:nvPr/>
        </p:nvSpPr>
        <p:spPr>
          <a:xfrm>
            <a:off x="7980322" y="2148439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703B25-4AE1-46E8-B11F-63B4098D5F39}"/>
              </a:ext>
            </a:extLst>
          </p:cNvPr>
          <p:cNvSpPr txBox="1"/>
          <p:nvPr/>
        </p:nvSpPr>
        <p:spPr>
          <a:xfrm>
            <a:off x="494165" y="280755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zebra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0.25104 0.17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52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21388 -0.0407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94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-0.1974 -0.0229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-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2507 -0.0745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1EFBF20-DBD0-4C6F-B764-3D3BAFACB811}"/>
              </a:ext>
            </a:extLst>
          </p:cNvPr>
          <p:cNvGrpSpPr/>
          <p:nvPr/>
        </p:nvGrpSpPr>
        <p:grpSpPr>
          <a:xfrm>
            <a:off x="927652" y="569844"/>
            <a:ext cx="7474225" cy="5641488"/>
            <a:chOff x="2842051" y="1252152"/>
            <a:chExt cx="3509321" cy="4959179"/>
          </a:xfrm>
        </p:grpSpPr>
        <p:sp>
          <p:nvSpPr>
            <p:cNvPr id="3" name="Rounded Rectangle 1">
              <a:extLst>
                <a:ext uri="{FF2B5EF4-FFF2-40B4-BE49-F238E27FC236}">
                  <a16:creationId xmlns:a16="http://schemas.microsoft.com/office/drawing/2014/main" id="{7DA0AC31-D32F-4788-80C2-D9699EF0ED3B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B77D2C8-F494-4F9F-AC8E-53106AEEF538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93BB4DA-B3A4-4ED7-B590-1A0D27246791}"/>
              </a:ext>
            </a:extLst>
          </p:cNvPr>
          <p:cNvSpPr txBox="1"/>
          <p:nvPr/>
        </p:nvSpPr>
        <p:spPr>
          <a:xfrm>
            <a:off x="4054185" y="760961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/>
              <a:t>ur</a:t>
            </a:r>
            <a:endParaRPr lang="en-GB" sz="4400" dirty="0"/>
          </a:p>
        </p:txBody>
      </p:sp>
      <p:pic>
        <p:nvPicPr>
          <p:cNvPr id="6" name="Surfer">
            <a:extLst>
              <a:ext uri="{FF2B5EF4-FFF2-40B4-BE49-F238E27FC236}">
                <a16:creationId xmlns:a16="http://schemas.microsoft.com/office/drawing/2014/main" id="{F01E2F9C-220A-4CF9-BAB0-2C5DF7A24D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351" y="1517928"/>
            <a:ext cx="1428071" cy="1230040"/>
          </a:xfrm>
          <a:prstGeom prst="rect">
            <a:avLst/>
          </a:prstGeom>
        </p:spPr>
      </p:pic>
      <p:pic>
        <p:nvPicPr>
          <p:cNvPr id="7" name="Burger">
            <a:extLst>
              <a:ext uri="{FF2B5EF4-FFF2-40B4-BE49-F238E27FC236}">
                <a16:creationId xmlns:a16="http://schemas.microsoft.com/office/drawing/2014/main" id="{9BB168D5-56D1-45F0-84C9-E6F0860E2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242" y="4396576"/>
            <a:ext cx="907317" cy="686304"/>
          </a:xfrm>
          <a:prstGeom prst="rect">
            <a:avLst/>
          </a:prstGeom>
        </p:spPr>
      </p:pic>
      <p:pic>
        <p:nvPicPr>
          <p:cNvPr id="8" name="Purple">
            <a:extLst>
              <a:ext uri="{FF2B5EF4-FFF2-40B4-BE49-F238E27FC236}">
                <a16:creationId xmlns:a16="http://schemas.microsoft.com/office/drawing/2014/main" id="{2F2250B1-D911-4FF4-9B99-BD4EFC2C1A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27581">
            <a:off x="1840004" y="2957139"/>
            <a:ext cx="1353772" cy="1340713"/>
          </a:xfrm>
          <a:prstGeom prst="rect">
            <a:avLst/>
          </a:prstGeom>
        </p:spPr>
      </p:pic>
      <p:pic>
        <p:nvPicPr>
          <p:cNvPr id="9" name="Nurse">
            <a:extLst>
              <a:ext uri="{FF2B5EF4-FFF2-40B4-BE49-F238E27FC236}">
                <a16:creationId xmlns:a16="http://schemas.microsoft.com/office/drawing/2014/main" id="{03A1ED6A-DE96-440D-95AC-42ADECDBFA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659" y="4635253"/>
            <a:ext cx="561681" cy="14231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0F6652F-356C-49F2-A230-1DD2DFEC126D}"/>
              </a:ext>
            </a:extLst>
          </p:cNvPr>
          <p:cNvSpPr txBox="1"/>
          <p:nvPr/>
        </p:nvSpPr>
        <p:spPr>
          <a:xfrm>
            <a:off x="2189704" y="173411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</a:t>
            </a:r>
            <a:r>
              <a:rPr lang="en-GB" sz="2800" b="1" u="sng" dirty="0"/>
              <a:t>ur</a:t>
            </a:r>
            <a:r>
              <a:rPr lang="en-GB" sz="2800" dirty="0"/>
              <a:t>f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6D9209-A98D-46FC-9323-F940945F2AF2}"/>
              </a:ext>
            </a:extLst>
          </p:cNvPr>
          <p:cNvSpPr txBox="1"/>
          <p:nvPr/>
        </p:nvSpPr>
        <p:spPr>
          <a:xfrm>
            <a:off x="2799455" y="528732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</a:t>
            </a:r>
            <a:r>
              <a:rPr lang="en-GB" sz="2800" b="1" u="sng" dirty="0"/>
              <a:t>ur</a:t>
            </a:r>
            <a:r>
              <a:rPr lang="en-GB" sz="2800" dirty="0"/>
              <a:t>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83BB4D-5750-456D-B8F0-9FB2AEF41CBE}"/>
              </a:ext>
            </a:extLst>
          </p:cNvPr>
          <p:cNvSpPr txBox="1"/>
          <p:nvPr/>
        </p:nvSpPr>
        <p:spPr>
          <a:xfrm>
            <a:off x="2150676" y="443545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</a:t>
            </a:r>
            <a:r>
              <a:rPr lang="en-GB" sz="2800" b="1" u="sng" dirty="0"/>
              <a:t>ur</a:t>
            </a:r>
            <a:r>
              <a:rPr lang="en-GB" sz="2800" dirty="0"/>
              <a:t>ger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C95914-E3F0-464A-8F1F-38F3C4F01EE4}"/>
              </a:ext>
            </a:extLst>
          </p:cNvPr>
          <p:cNvSpPr txBox="1"/>
          <p:nvPr/>
        </p:nvSpPr>
        <p:spPr>
          <a:xfrm>
            <a:off x="3252428" y="324331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</a:t>
            </a:r>
            <a:r>
              <a:rPr lang="en-GB" sz="2800" b="1" u="sng" dirty="0"/>
              <a:t>ur</a:t>
            </a:r>
            <a:r>
              <a:rPr lang="en-GB" sz="2800" dirty="0"/>
              <a:t>ple</a:t>
            </a:r>
          </a:p>
        </p:txBody>
      </p:sp>
      <p:sp>
        <p:nvSpPr>
          <p:cNvPr id="16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87761" y="619752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19" name="Cat">
            <a:extLst>
              <a:ext uri="{FF2B5EF4-FFF2-40B4-BE49-F238E27FC236}">
                <a16:creationId xmlns:a16="http://schemas.microsoft.com/office/drawing/2014/main" id="{1C409B4D-BF16-4555-890E-3CDB9C519FC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634" y="1445604"/>
            <a:ext cx="1260607" cy="1013852"/>
          </a:xfrm>
          <a:prstGeom prst="rect">
            <a:avLst/>
          </a:prstGeom>
        </p:spPr>
      </p:pic>
      <p:pic>
        <p:nvPicPr>
          <p:cNvPr id="20" name="Zebra">
            <a:extLst>
              <a:ext uri="{FF2B5EF4-FFF2-40B4-BE49-F238E27FC236}">
                <a16:creationId xmlns:a16="http://schemas.microsoft.com/office/drawing/2014/main" id="{37A750DD-2CD1-4809-8E68-EFC00B8532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4" y="3114586"/>
            <a:ext cx="1464329" cy="140082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AD63265-CC11-468D-B97B-FBF2A4555BB4}"/>
              </a:ext>
            </a:extLst>
          </p:cNvPr>
          <p:cNvSpPr txBox="1"/>
          <p:nvPr/>
        </p:nvSpPr>
        <p:spPr>
          <a:xfrm>
            <a:off x="5840286" y="208338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2703B25-4AE1-46E8-B11F-63B4098D5F39}"/>
              </a:ext>
            </a:extLst>
          </p:cNvPr>
          <p:cNvSpPr txBox="1"/>
          <p:nvPr/>
        </p:nvSpPr>
        <p:spPr>
          <a:xfrm>
            <a:off x="5626357" y="417459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zebra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7052A01-6A18-4D5C-8596-AADBB8139EEB}"/>
              </a:ext>
            </a:extLst>
          </p:cNvPr>
          <p:cNvCxnSpPr/>
          <p:nvPr/>
        </p:nvCxnSpPr>
        <p:spPr>
          <a:xfrm>
            <a:off x="4569162" y="1887405"/>
            <a:ext cx="1" cy="4323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0491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17" name="Rounded Rectangle 16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706220" y="714876"/>
            <a:ext cx="776227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</a:rPr>
              <a:t>Click the pictures that contain the ‘ow’ sound to move them into the middle.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215713" y="1446083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ow</a:t>
            </a:r>
          </a:p>
        </p:txBody>
      </p:sp>
      <p:pic>
        <p:nvPicPr>
          <p:cNvPr id="10" name="Ow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451" y="1139197"/>
            <a:ext cx="1185748" cy="1499287"/>
          </a:xfrm>
          <a:prstGeom prst="rect">
            <a:avLst/>
          </a:prstGeom>
        </p:spPr>
      </p:pic>
      <p:pic>
        <p:nvPicPr>
          <p:cNvPr id="13" name="Church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162" y="4486726"/>
            <a:ext cx="1468729" cy="1611481"/>
          </a:xfrm>
          <a:prstGeom prst="rect">
            <a:avLst/>
          </a:prstGeom>
        </p:spPr>
      </p:pic>
      <p:pic>
        <p:nvPicPr>
          <p:cNvPr id="14" name="Cow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372" y="3148928"/>
            <a:ext cx="1591124" cy="1241890"/>
          </a:xfrm>
          <a:prstGeom prst="rect">
            <a:avLst/>
          </a:prstGeom>
        </p:spPr>
      </p:pic>
      <p:pic>
        <p:nvPicPr>
          <p:cNvPr id="15" name="Clow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76" y="989371"/>
            <a:ext cx="1005851" cy="1878227"/>
          </a:xfrm>
          <a:prstGeom prst="rect">
            <a:avLst/>
          </a:prstGeom>
        </p:spPr>
      </p:pic>
      <p:pic>
        <p:nvPicPr>
          <p:cNvPr id="26" name="Crow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38" y="4138872"/>
            <a:ext cx="1443407" cy="1789098"/>
          </a:xfrm>
          <a:prstGeom prst="rect">
            <a:avLst/>
          </a:prstGeom>
        </p:spPr>
      </p:pic>
      <p:pic>
        <p:nvPicPr>
          <p:cNvPr id="2" name="Bell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968" y="2785806"/>
            <a:ext cx="1175119" cy="1368511"/>
          </a:xfrm>
          <a:prstGeom prst="rect">
            <a:avLst/>
          </a:prstGeom>
        </p:spPr>
      </p:pic>
      <p:sp>
        <p:nvSpPr>
          <p:cNvPr id="19" name="Multiply 18"/>
          <p:cNvSpPr/>
          <p:nvPr/>
        </p:nvSpPr>
        <p:spPr>
          <a:xfrm>
            <a:off x="1103110" y="2808721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" name="Multiply 19"/>
          <p:cNvSpPr/>
          <p:nvPr/>
        </p:nvSpPr>
        <p:spPr>
          <a:xfrm>
            <a:off x="6829450" y="4768056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D51C33-2327-4D27-90B5-6FD5E5BD8E81}"/>
              </a:ext>
            </a:extLst>
          </p:cNvPr>
          <p:cNvSpPr txBox="1"/>
          <p:nvPr/>
        </p:nvSpPr>
        <p:spPr>
          <a:xfrm>
            <a:off x="2307274" y="1295561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ow</a:t>
            </a:r>
            <a:r>
              <a:rPr lang="en-GB" sz="2800" dirty="0"/>
              <a:t>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4DE8C60-E0A6-49FE-93C7-63C4DB983076}"/>
              </a:ext>
            </a:extLst>
          </p:cNvPr>
          <p:cNvSpPr txBox="1"/>
          <p:nvPr/>
        </p:nvSpPr>
        <p:spPr>
          <a:xfrm>
            <a:off x="1357499" y="592797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cr</a:t>
            </a:r>
            <a:r>
              <a:rPr lang="en-GB" sz="2800" b="1" u="sng" dirty="0"/>
              <a:t>ow</a:t>
            </a:r>
            <a:r>
              <a:rPr lang="en-GB" sz="2800" dirty="0"/>
              <a:t>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1826CBD-4883-4C5E-824A-01869D12EA4C}"/>
              </a:ext>
            </a:extLst>
          </p:cNvPr>
          <p:cNvSpPr txBox="1"/>
          <p:nvPr/>
        </p:nvSpPr>
        <p:spPr>
          <a:xfrm>
            <a:off x="6032763" y="1278219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cl</a:t>
            </a:r>
            <a:r>
              <a:rPr lang="en-GB" sz="2800" b="1" u="sng" dirty="0"/>
              <a:t>ow</a:t>
            </a:r>
            <a:r>
              <a:rPr lang="en-GB" sz="2800" dirty="0"/>
              <a:t>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9239E3A-BD71-4726-95AC-1C1853EDEEC2}"/>
              </a:ext>
            </a:extLst>
          </p:cNvPr>
          <p:cNvSpPr txBox="1"/>
          <p:nvPr/>
        </p:nvSpPr>
        <p:spPr>
          <a:xfrm>
            <a:off x="7835924" y="3530655"/>
            <a:ext cx="1603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</a:t>
            </a:r>
            <a:r>
              <a:rPr lang="en-GB" sz="2800" b="1" u="sng" dirty="0"/>
              <a:t>ow</a:t>
            </a:r>
          </a:p>
          <a:p>
            <a:endParaRPr lang="en-GB" sz="28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11BAEF-283D-407C-ACD0-738D0875B3F6}"/>
              </a:ext>
            </a:extLst>
          </p:cNvPr>
          <p:cNvSpPr txBox="1"/>
          <p:nvPr/>
        </p:nvSpPr>
        <p:spPr>
          <a:xfrm>
            <a:off x="7363120" y="594821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church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5E84E4-35EF-4BEC-A8D9-3CC855520923}"/>
              </a:ext>
            </a:extLst>
          </p:cNvPr>
          <p:cNvSpPr txBox="1"/>
          <p:nvPr/>
        </p:nvSpPr>
        <p:spPr>
          <a:xfrm>
            <a:off x="516170" y="312743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bell</a:t>
            </a:r>
          </a:p>
        </p:txBody>
      </p:sp>
    </p:spTree>
    <p:extLst>
      <p:ext uri="{BB962C8B-B14F-4D97-AF65-F5344CB8AC3E}">
        <p14:creationId xmlns:p14="http://schemas.microsoft.com/office/powerpoint/2010/main" val="427641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21319 0.153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6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-0.20885 0.1638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20625 0.1812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0.21563 -0.0460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81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E6D8088-C6ED-44F5-93B5-0D10AD4BF913}"/>
              </a:ext>
            </a:extLst>
          </p:cNvPr>
          <p:cNvGrpSpPr/>
          <p:nvPr/>
        </p:nvGrpSpPr>
        <p:grpSpPr>
          <a:xfrm>
            <a:off x="662609" y="636104"/>
            <a:ext cx="7699513" cy="5575227"/>
            <a:chOff x="2842051" y="1252152"/>
            <a:chExt cx="3509321" cy="4959179"/>
          </a:xfrm>
        </p:grpSpPr>
        <p:sp>
          <p:nvSpPr>
            <p:cNvPr id="3" name="Rounded Rectangle 16">
              <a:extLst>
                <a:ext uri="{FF2B5EF4-FFF2-40B4-BE49-F238E27FC236}">
                  <a16:creationId xmlns:a16="http://schemas.microsoft.com/office/drawing/2014/main" id="{98619EDB-B75E-4120-B624-5B83D49D5390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E08AAE9D-44F8-407B-AF7C-974E269EF4DA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AE9DC752-38E0-4A06-A905-4AF6D0696555}"/>
              </a:ext>
            </a:extLst>
          </p:cNvPr>
          <p:cNvSpPr txBox="1"/>
          <p:nvPr/>
        </p:nvSpPr>
        <p:spPr>
          <a:xfrm>
            <a:off x="4036968" y="742700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ow</a:t>
            </a:r>
          </a:p>
        </p:txBody>
      </p:sp>
      <p:pic>
        <p:nvPicPr>
          <p:cNvPr id="6" name="Owl">
            <a:extLst>
              <a:ext uri="{FF2B5EF4-FFF2-40B4-BE49-F238E27FC236}">
                <a16:creationId xmlns:a16="http://schemas.microsoft.com/office/drawing/2014/main" id="{59275523-6E1C-4D14-B86E-3CC689A531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746" y="1702877"/>
            <a:ext cx="739948" cy="935607"/>
          </a:xfrm>
          <a:prstGeom prst="rect">
            <a:avLst/>
          </a:prstGeom>
        </p:spPr>
      </p:pic>
      <p:pic>
        <p:nvPicPr>
          <p:cNvPr id="7" name="Bell">
            <a:extLst>
              <a:ext uri="{FF2B5EF4-FFF2-40B4-BE49-F238E27FC236}">
                <a16:creationId xmlns:a16="http://schemas.microsoft.com/office/drawing/2014/main" id="{C51A235F-AECD-4878-8EB6-FEE24F6FE6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966" y="1702877"/>
            <a:ext cx="1175119" cy="1368511"/>
          </a:xfrm>
          <a:prstGeom prst="rect">
            <a:avLst/>
          </a:prstGeom>
        </p:spPr>
      </p:pic>
      <p:pic>
        <p:nvPicPr>
          <p:cNvPr id="8" name="Crown">
            <a:extLst>
              <a:ext uri="{FF2B5EF4-FFF2-40B4-BE49-F238E27FC236}">
                <a16:creationId xmlns:a16="http://schemas.microsoft.com/office/drawing/2014/main" id="{D483EF65-9E78-40F7-A329-E03954D36C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626" y="4303304"/>
            <a:ext cx="899873" cy="1115390"/>
          </a:xfrm>
          <a:prstGeom prst="rect">
            <a:avLst/>
          </a:prstGeom>
        </p:spPr>
      </p:pic>
      <p:pic>
        <p:nvPicPr>
          <p:cNvPr id="9" name="Clown">
            <a:extLst>
              <a:ext uri="{FF2B5EF4-FFF2-40B4-BE49-F238E27FC236}">
                <a16:creationId xmlns:a16="http://schemas.microsoft.com/office/drawing/2014/main" id="{FFEFA333-D865-4A73-802A-A36D75C694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166" y="3480211"/>
            <a:ext cx="623403" cy="1164082"/>
          </a:xfrm>
          <a:prstGeom prst="rect">
            <a:avLst/>
          </a:prstGeom>
        </p:spPr>
      </p:pic>
      <p:pic>
        <p:nvPicPr>
          <p:cNvPr id="10" name="Cow">
            <a:extLst>
              <a:ext uri="{FF2B5EF4-FFF2-40B4-BE49-F238E27FC236}">
                <a16:creationId xmlns:a16="http://schemas.microsoft.com/office/drawing/2014/main" id="{C7E6137C-4EE1-4034-826E-54BB5C6C160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1" y="2977622"/>
            <a:ext cx="969037" cy="756344"/>
          </a:xfrm>
          <a:prstGeom prst="rect">
            <a:avLst/>
          </a:prstGeom>
        </p:spPr>
      </p:pic>
      <p:pic>
        <p:nvPicPr>
          <p:cNvPr id="11" name="Church">
            <a:extLst>
              <a:ext uri="{FF2B5EF4-FFF2-40B4-BE49-F238E27FC236}">
                <a16:creationId xmlns:a16="http://schemas.microsoft.com/office/drawing/2014/main" id="{2BFF6A48-FB4A-4709-8D58-A4C1A86A8E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677" y="4435409"/>
            <a:ext cx="1468729" cy="161148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4D51C33-2327-4D27-90B5-6FD5E5BD8E81}"/>
              </a:ext>
            </a:extLst>
          </p:cNvPr>
          <p:cNvSpPr txBox="1"/>
          <p:nvPr/>
        </p:nvSpPr>
        <p:spPr>
          <a:xfrm>
            <a:off x="2189704" y="173411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ow</a:t>
            </a:r>
            <a:r>
              <a:rPr lang="en-GB" sz="2800" dirty="0"/>
              <a:t>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DE8C60-E0A6-49FE-93C7-63C4DB983076}"/>
              </a:ext>
            </a:extLst>
          </p:cNvPr>
          <p:cNvSpPr txBox="1"/>
          <p:nvPr/>
        </p:nvSpPr>
        <p:spPr>
          <a:xfrm>
            <a:off x="1261021" y="542499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cr</a:t>
            </a:r>
            <a:r>
              <a:rPr lang="en-GB" sz="2800" b="1" u="sng" dirty="0"/>
              <a:t>ow</a:t>
            </a:r>
            <a:r>
              <a:rPr lang="en-GB" sz="2800" dirty="0"/>
              <a:t>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826CBD-4883-4C5E-824A-01869D12EA4C}"/>
              </a:ext>
            </a:extLst>
          </p:cNvPr>
          <p:cNvSpPr txBox="1"/>
          <p:nvPr/>
        </p:nvSpPr>
        <p:spPr>
          <a:xfrm>
            <a:off x="3096812" y="4724777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cl</a:t>
            </a:r>
            <a:r>
              <a:rPr lang="en-GB" sz="2800" b="1" u="sng" dirty="0"/>
              <a:t>ow</a:t>
            </a:r>
            <a:r>
              <a:rPr lang="en-GB" sz="2800" dirty="0"/>
              <a:t>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239E3A-BD71-4726-95AC-1C1853EDEEC2}"/>
              </a:ext>
            </a:extLst>
          </p:cNvPr>
          <p:cNvSpPr txBox="1"/>
          <p:nvPr/>
        </p:nvSpPr>
        <p:spPr>
          <a:xfrm>
            <a:off x="2189704" y="3003158"/>
            <a:ext cx="1603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</a:t>
            </a:r>
            <a:r>
              <a:rPr lang="en-GB" sz="2800" b="1" u="sng" dirty="0"/>
              <a:t>ow</a:t>
            </a:r>
          </a:p>
          <a:p>
            <a:endParaRPr lang="en-GB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11BAEF-283D-407C-ACD0-738D0875B3F6}"/>
              </a:ext>
            </a:extLst>
          </p:cNvPr>
          <p:cNvSpPr txBox="1"/>
          <p:nvPr/>
        </p:nvSpPr>
        <p:spPr>
          <a:xfrm>
            <a:off x="5059919" y="4146684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church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45E84E4-35EF-4BEC-A8D9-3CC855520923}"/>
              </a:ext>
            </a:extLst>
          </p:cNvPr>
          <p:cNvSpPr txBox="1"/>
          <p:nvPr/>
        </p:nvSpPr>
        <p:spPr>
          <a:xfrm>
            <a:off x="6202231" y="212552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bell</a:t>
            </a:r>
          </a:p>
        </p:txBody>
      </p:sp>
      <p:sp>
        <p:nvSpPr>
          <p:cNvPr id="22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96470" y="611043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7052A01-6A18-4D5C-8596-AADBB8139EEB}"/>
              </a:ext>
            </a:extLst>
          </p:cNvPr>
          <p:cNvCxnSpPr/>
          <p:nvPr/>
        </p:nvCxnSpPr>
        <p:spPr>
          <a:xfrm>
            <a:off x="4569162" y="1887405"/>
            <a:ext cx="1" cy="4323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203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13" name="Rounded Rectangle 12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730934" y="714876"/>
            <a:ext cx="776227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the pictures that contain the ‘oi’ sound to move them into the middle.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315596" y="1455007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oi</a:t>
            </a:r>
          </a:p>
        </p:txBody>
      </p:sp>
      <p:pic>
        <p:nvPicPr>
          <p:cNvPr id="7" name="F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8198">
            <a:off x="1496811" y="876128"/>
            <a:ext cx="285029" cy="1804087"/>
          </a:xfrm>
          <a:prstGeom prst="rect">
            <a:avLst/>
          </a:prstGeom>
        </p:spPr>
      </p:pic>
      <p:pic>
        <p:nvPicPr>
          <p:cNvPr id="8" name="So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2622132"/>
            <a:ext cx="2077147" cy="1159035"/>
          </a:xfrm>
          <a:prstGeom prst="rect">
            <a:avLst/>
          </a:prstGeom>
        </p:spPr>
      </p:pic>
      <p:pic>
        <p:nvPicPr>
          <p:cNvPr id="21" name="Pois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38" y="4056147"/>
            <a:ext cx="881970" cy="2232454"/>
          </a:xfrm>
          <a:prstGeom prst="rect">
            <a:avLst/>
          </a:prstGeom>
        </p:spPr>
      </p:pic>
      <p:pic>
        <p:nvPicPr>
          <p:cNvPr id="23" name="Tin Foil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270" y="4736757"/>
            <a:ext cx="1994918" cy="1314964"/>
          </a:xfrm>
          <a:prstGeom prst="rect">
            <a:avLst/>
          </a:prstGeom>
        </p:spPr>
      </p:pic>
      <p:pic>
        <p:nvPicPr>
          <p:cNvPr id="24" name="Farm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541" y="2826255"/>
            <a:ext cx="1811112" cy="1736405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</p:spPr>
      </p:pic>
      <p:sp>
        <p:nvSpPr>
          <p:cNvPr id="15" name="Multiply 14"/>
          <p:cNvSpPr/>
          <p:nvPr/>
        </p:nvSpPr>
        <p:spPr>
          <a:xfrm>
            <a:off x="974249" y="1025871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6849466" y="3029381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63"/>
          <a:stretch/>
        </p:blipFill>
        <p:spPr>
          <a:xfrm>
            <a:off x="6807605" y="1183137"/>
            <a:ext cx="1413874" cy="13790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A4F380E-0B3F-40F3-951C-1CC1A90E8F86}"/>
              </a:ext>
            </a:extLst>
          </p:cNvPr>
          <p:cNvSpPr txBox="1"/>
          <p:nvPr/>
        </p:nvSpPr>
        <p:spPr>
          <a:xfrm>
            <a:off x="2056327" y="2454147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</a:t>
            </a:r>
            <a:r>
              <a:rPr lang="en-GB" sz="2800" b="1" u="sng" dirty="0"/>
              <a:t>oi</a:t>
            </a:r>
            <a:r>
              <a:rPr lang="en-GB" sz="2800" dirty="0"/>
              <a:t>l</a:t>
            </a:r>
            <a:endParaRPr lang="en-GB" sz="2800" b="1" u="sng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FD733E8-0453-4BAF-829D-B0C1D4A92CEC}"/>
              </a:ext>
            </a:extLst>
          </p:cNvPr>
          <p:cNvSpPr txBox="1"/>
          <p:nvPr/>
        </p:nvSpPr>
        <p:spPr>
          <a:xfrm>
            <a:off x="5834511" y="119051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</a:t>
            </a:r>
            <a:r>
              <a:rPr lang="en-GB" sz="2800" b="1" u="sng" dirty="0"/>
              <a:t>oi</a:t>
            </a:r>
            <a:r>
              <a:rPr lang="en-GB" sz="2800" dirty="0"/>
              <a:t>n</a:t>
            </a:r>
            <a:endParaRPr lang="en-GB" sz="2800" b="1" u="sn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0264EE4-DBB3-49AD-89C2-4050E1CB4612}"/>
              </a:ext>
            </a:extLst>
          </p:cNvPr>
          <p:cNvSpPr txBox="1"/>
          <p:nvPr/>
        </p:nvSpPr>
        <p:spPr>
          <a:xfrm>
            <a:off x="461455" y="545172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</a:t>
            </a:r>
            <a:r>
              <a:rPr lang="en-GB" sz="2800" b="1" u="sng" dirty="0"/>
              <a:t>oi</a:t>
            </a:r>
            <a:r>
              <a:rPr lang="en-GB" sz="2800" dirty="0"/>
              <a:t>son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C6BDF2-6A96-4C28-9FC6-0F26C00EBA7B}"/>
              </a:ext>
            </a:extLst>
          </p:cNvPr>
          <p:cNvSpPr txBox="1"/>
          <p:nvPr/>
        </p:nvSpPr>
        <p:spPr>
          <a:xfrm>
            <a:off x="7691453" y="566180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b="1" u="sng" dirty="0"/>
              <a:t>oi</a:t>
            </a:r>
            <a:r>
              <a:rPr lang="en-GB" sz="2800" dirty="0"/>
              <a:t>l</a:t>
            </a:r>
            <a:endParaRPr lang="en-GB" sz="2800" b="1" u="sng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B6AB7D7-5249-4BFC-AB25-2016DE7EC6F5}"/>
              </a:ext>
            </a:extLst>
          </p:cNvPr>
          <p:cNvSpPr txBox="1"/>
          <p:nvPr/>
        </p:nvSpPr>
        <p:spPr>
          <a:xfrm>
            <a:off x="6358601" y="438051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dig</a:t>
            </a:r>
            <a:endParaRPr lang="en-GB" sz="2800" b="1" u="sng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DE10FE0-5149-42B9-9B52-E3131C888366}"/>
              </a:ext>
            </a:extLst>
          </p:cNvPr>
          <p:cNvSpPr txBox="1"/>
          <p:nvPr/>
        </p:nvSpPr>
        <p:spPr>
          <a:xfrm>
            <a:off x="2136224" y="153049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fork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321208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26215 -0.0048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20416 -0.0356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-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-0.25781 -0.1016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0.20868 0.1261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34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  <p:bldP spid="18" grpId="0"/>
      <p:bldP spid="19" grpId="0"/>
      <p:bldP spid="20" grpId="0"/>
      <p:bldP spid="22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D978CD8-07B9-40E1-92F4-56BD19627000}"/>
              </a:ext>
            </a:extLst>
          </p:cNvPr>
          <p:cNvGrpSpPr/>
          <p:nvPr/>
        </p:nvGrpSpPr>
        <p:grpSpPr>
          <a:xfrm>
            <a:off x="609601" y="649358"/>
            <a:ext cx="7832034" cy="5561974"/>
            <a:chOff x="2842051" y="1252152"/>
            <a:chExt cx="3509321" cy="4959179"/>
          </a:xfrm>
        </p:grpSpPr>
        <p:sp>
          <p:nvSpPr>
            <p:cNvPr id="3" name="Rounded Rectangle 12">
              <a:extLst>
                <a:ext uri="{FF2B5EF4-FFF2-40B4-BE49-F238E27FC236}">
                  <a16:creationId xmlns:a16="http://schemas.microsoft.com/office/drawing/2014/main" id="{6F8C081B-B126-4D1F-B585-3EF677E17BE7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705CF5C5-062E-4681-928C-2E462C357E5C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676A5E1C-5FB2-4043-AE85-5BE155AC573B}"/>
              </a:ext>
            </a:extLst>
          </p:cNvPr>
          <p:cNvSpPr txBox="1"/>
          <p:nvPr/>
        </p:nvSpPr>
        <p:spPr>
          <a:xfrm>
            <a:off x="4036239" y="785383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oi</a:t>
            </a:r>
          </a:p>
        </p:txBody>
      </p:sp>
      <p:pic>
        <p:nvPicPr>
          <p:cNvPr id="6" name="Fork">
            <a:extLst>
              <a:ext uri="{FF2B5EF4-FFF2-40B4-BE49-F238E27FC236}">
                <a16:creationId xmlns:a16="http://schemas.microsoft.com/office/drawing/2014/main" id="{AECBBE0B-86CD-4587-A6F7-3BE0E95790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8198">
            <a:off x="6359923" y="1462826"/>
            <a:ext cx="285029" cy="1804087"/>
          </a:xfrm>
          <a:prstGeom prst="rect">
            <a:avLst/>
          </a:prstGeom>
        </p:spPr>
      </p:pic>
      <p:pic>
        <p:nvPicPr>
          <p:cNvPr id="7" name="Soil">
            <a:extLst>
              <a:ext uri="{FF2B5EF4-FFF2-40B4-BE49-F238E27FC236}">
                <a16:creationId xmlns:a16="http://schemas.microsoft.com/office/drawing/2014/main" id="{FA068560-0799-4E9D-8B3A-25C9B8CAAA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795" y="2652337"/>
            <a:ext cx="1342951" cy="749358"/>
          </a:xfrm>
          <a:prstGeom prst="rect">
            <a:avLst/>
          </a:prstGeom>
        </p:spPr>
      </p:pic>
      <p:pic>
        <p:nvPicPr>
          <p:cNvPr id="8" name="Poison">
            <a:extLst>
              <a:ext uri="{FF2B5EF4-FFF2-40B4-BE49-F238E27FC236}">
                <a16:creationId xmlns:a16="http://schemas.microsoft.com/office/drawing/2014/main" id="{80EC7206-EE2B-47E6-BDCF-20334E5F8D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46" y="3691486"/>
            <a:ext cx="568393" cy="1438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AA5FD0-B9D8-41B5-AE01-6D7111043B0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63"/>
          <a:stretch/>
        </p:blipFill>
        <p:spPr>
          <a:xfrm>
            <a:off x="941235" y="1615512"/>
            <a:ext cx="768295" cy="749358"/>
          </a:xfrm>
          <a:prstGeom prst="rect">
            <a:avLst/>
          </a:prstGeom>
        </p:spPr>
      </p:pic>
      <p:pic>
        <p:nvPicPr>
          <p:cNvPr id="10" name="Farm">
            <a:extLst>
              <a:ext uri="{FF2B5EF4-FFF2-40B4-BE49-F238E27FC236}">
                <a16:creationId xmlns:a16="http://schemas.microsoft.com/office/drawing/2014/main" id="{452C13EF-BDC5-44F3-98CB-65195CCA658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102" y="4000164"/>
            <a:ext cx="1032864" cy="990259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</p:spPr>
      </p:pic>
      <p:pic>
        <p:nvPicPr>
          <p:cNvPr id="11" name="Tin Foil">
            <a:extLst>
              <a:ext uri="{FF2B5EF4-FFF2-40B4-BE49-F238E27FC236}">
                <a16:creationId xmlns:a16="http://schemas.microsoft.com/office/drawing/2014/main" id="{5423A8CB-21A3-469E-BFEC-BF14AFB032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209" y="4990423"/>
            <a:ext cx="1502311" cy="99025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4F380E-0B3F-40F3-951C-1CC1A90E8F86}"/>
              </a:ext>
            </a:extLst>
          </p:cNvPr>
          <p:cNvSpPr txBox="1"/>
          <p:nvPr/>
        </p:nvSpPr>
        <p:spPr>
          <a:xfrm>
            <a:off x="2968487" y="270245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</a:t>
            </a:r>
            <a:r>
              <a:rPr lang="en-GB" sz="2800" b="1" u="sng" dirty="0"/>
              <a:t>oi</a:t>
            </a:r>
            <a:r>
              <a:rPr lang="en-GB" sz="2800" dirty="0"/>
              <a:t>l</a:t>
            </a:r>
            <a:endParaRPr lang="en-GB" sz="2800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D733E8-0453-4BAF-829D-B0C1D4A92CEC}"/>
              </a:ext>
            </a:extLst>
          </p:cNvPr>
          <p:cNvSpPr txBox="1"/>
          <p:nvPr/>
        </p:nvSpPr>
        <p:spPr>
          <a:xfrm>
            <a:off x="1840264" y="170876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</a:t>
            </a:r>
            <a:r>
              <a:rPr lang="en-GB" sz="2800" b="1" u="sng" dirty="0"/>
              <a:t>oi</a:t>
            </a:r>
            <a:r>
              <a:rPr lang="en-GB" sz="2800" dirty="0"/>
              <a:t>n</a:t>
            </a:r>
            <a:endParaRPr lang="en-GB" sz="2800" b="1" u="sn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264EE4-DBB3-49AD-89C2-4050E1CB4612}"/>
              </a:ext>
            </a:extLst>
          </p:cNvPr>
          <p:cNvSpPr txBox="1"/>
          <p:nvPr/>
        </p:nvSpPr>
        <p:spPr>
          <a:xfrm>
            <a:off x="1735897" y="399993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</a:t>
            </a:r>
            <a:r>
              <a:rPr lang="en-GB" sz="2800" b="1" u="sng" dirty="0"/>
              <a:t>oi</a:t>
            </a:r>
            <a:r>
              <a:rPr lang="en-GB" sz="2800" dirty="0"/>
              <a:t>son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C6BDF2-6A96-4C28-9FC6-0F26C00EBA7B}"/>
              </a:ext>
            </a:extLst>
          </p:cNvPr>
          <p:cNvSpPr txBox="1"/>
          <p:nvPr/>
        </p:nvSpPr>
        <p:spPr>
          <a:xfrm>
            <a:off x="3293819" y="492850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b="1" u="sng" dirty="0"/>
              <a:t>oi</a:t>
            </a:r>
            <a:r>
              <a:rPr lang="en-GB" sz="2800" dirty="0"/>
              <a:t>l</a:t>
            </a:r>
            <a:endParaRPr lang="en-GB" sz="2800" b="1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6AB7D7-5249-4BFC-AB25-2016DE7EC6F5}"/>
              </a:ext>
            </a:extLst>
          </p:cNvPr>
          <p:cNvSpPr txBox="1"/>
          <p:nvPr/>
        </p:nvSpPr>
        <p:spPr>
          <a:xfrm>
            <a:off x="6207754" y="499042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dig</a:t>
            </a:r>
            <a:endParaRPr lang="en-GB" sz="2800" b="1" u="sng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E10FE0-5149-42B9-9B52-E3131C888366}"/>
              </a:ext>
            </a:extLst>
          </p:cNvPr>
          <p:cNvSpPr txBox="1"/>
          <p:nvPr/>
        </p:nvSpPr>
        <p:spPr>
          <a:xfrm>
            <a:off x="6079884" y="2850034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fork</a:t>
            </a:r>
            <a:endParaRPr lang="en-GB" sz="2800" b="1" u="sng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7052A01-6A18-4D5C-8596-AADBB8139EEB}"/>
              </a:ext>
            </a:extLst>
          </p:cNvPr>
          <p:cNvCxnSpPr/>
          <p:nvPr/>
        </p:nvCxnSpPr>
        <p:spPr>
          <a:xfrm>
            <a:off x="4569162" y="1887405"/>
            <a:ext cx="1" cy="4323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87761" y="619752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724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13" name="Rounded Rectangle 12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704162" y="714876"/>
            <a:ext cx="775403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the pictures that contain the ‘ear’ sound to move them into the middle. 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186538" y="1442307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ear</a:t>
            </a:r>
          </a:p>
        </p:txBody>
      </p:sp>
      <p:pic>
        <p:nvPicPr>
          <p:cNvPr id="10" name="Bear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273" y="1187237"/>
            <a:ext cx="1302102" cy="1598981"/>
          </a:xfrm>
          <a:prstGeom prst="rect">
            <a:avLst/>
          </a:prstGeom>
        </p:spPr>
      </p:pic>
      <p:pic>
        <p:nvPicPr>
          <p:cNvPr id="11" name="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06" y="4232308"/>
            <a:ext cx="1794919" cy="2382676"/>
          </a:xfrm>
          <a:prstGeom prst="rect">
            <a:avLst/>
          </a:prstGeom>
        </p:spPr>
      </p:pic>
      <p:pic>
        <p:nvPicPr>
          <p:cNvPr id="18" name="Gear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809" y="2939108"/>
            <a:ext cx="1243030" cy="1524000"/>
          </a:xfrm>
          <a:prstGeom prst="rect">
            <a:avLst/>
          </a:prstGeom>
        </p:spPr>
      </p:pic>
      <p:pic>
        <p:nvPicPr>
          <p:cNvPr id="19" name="Que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047" y="1187237"/>
            <a:ext cx="1326909" cy="1720212"/>
          </a:xfrm>
          <a:prstGeom prst="rect">
            <a:avLst/>
          </a:prstGeom>
        </p:spPr>
      </p:pic>
      <p:pic>
        <p:nvPicPr>
          <p:cNvPr id="21" name="R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106" y="4477238"/>
            <a:ext cx="1324775" cy="1577575"/>
          </a:xfrm>
          <a:prstGeom prst="rect">
            <a:avLst/>
          </a:prstGeom>
        </p:spPr>
      </p:pic>
      <p:sp>
        <p:nvSpPr>
          <p:cNvPr id="17" name="Multiply 16"/>
          <p:cNvSpPr/>
          <p:nvPr/>
        </p:nvSpPr>
        <p:spPr>
          <a:xfrm>
            <a:off x="7003621" y="1387247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Multiply 21"/>
          <p:cNvSpPr/>
          <p:nvPr/>
        </p:nvSpPr>
        <p:spPr>
          <a:xfrm>
            <a:off x="6932584" y="4589843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559932" y="3036908"/>
            <a:ext cx="1699561" cy="1420170"/>
            <a:chOff x="6559932" y="3036908"/>
            <a:chExt cx="1699561" cy="1420170"/>
          </a:xfrm>
        </p:grpSpPr>
        <p:pic>
          <p:nvPicPr>
            <p:cNvPr id="20" name="Tear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2584" y="3036908"/>
              <a:ext cx="1326909" cy="1326909"/>
            </a:xfrm>
            <a:prstGeom prst="rect">
              <a:avLst/>
            </a:prstGeom>
          </p:spPr>
        </p:pic>
        <p:sp>
          <p:nvSpPr>
            <p:cNvPr id="2" name="Up Arrow 1"/>
            <p:cNvSpPr/>
            <p:nvPr/>
          </p:nvSpPr>
          <p:spPr>
            <a:xfrm rot="3443628">
              <a:off x="6690655" y="3941158"/>
              <a:ext cx="385197" cy="646643"/>
            </a:xfrm>
            <a:prstGeom prst="up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97B6FA57-4BC0-4D39-BE06-4252D2377A35}"/>
              </a:ext>
            </a:extLst>
          </p:cNvPr>
          <p:cNvSpPr txBox="1"/>
          <p:nvPr/>
        </p:nvSpPr>
        <p:spPr>
          <a:xfrm>
            <a:off x="1809168" y="285771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  <a:r>
              <a:rPr lang="en-GB" sz="2800" b="1" u="sng" dirty="0"/>
              <a:t>ear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5A5C99-1160-4A90-B875-AADEB9B0D890}"/>
              </a:ext>
            </a:extLst>
          </p:cNvPr>
          <p:cNvSpPr txBox="1"/>
          <p:nvPr/>
        </p:nvSpPr>
        <p:spPr>
          <a:xfrm>
            <a:off x="2260839" y="125215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</a:t>
            </a:r>
            <a:r>
              <a:rPr lang="en-GB" sz="2800" b="1" u="sng" dirty="0"/>
              <a:t>ear</a:t>
            </a:r>
            <a:r>
              <a:rPr lang="en-GB" sz="2800" dirty="0"/>
              <a:t>d</a:t>
            </a:r>
            <a:endParaRPr lang="en-GB" sz="2800" b="1" u="sng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67BA081-62EF-415E-83BF-D5C3996FCB3A}"/>
              </a:ext>
            </a:extLst>
          </p:cNvPr>
          <p:cNvSpPr txBox="1"/>
          <p:nvPr/>
        </p:nvSpPr>
        <p:spPr>
          <a:xfrm>
            <a:off x="2124872" y="5753587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ear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65392B2-5E28-42B1-8C17-9992A9331122}"/>
              </a:ext>
            </a:extLst>
          </p:cNvPr>
          <p:cNvSpPr txBox="1"/>
          <p:nvPr/>
        </p:nvSpPr>
        <p:spPr>
          <a:xfrm>
            <a:off x="6351372" y="283000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  <a:r>
              <a:rPr lang="en-GB" sz="2800" b="1" u="sng" dirty="0"/>
              <a:t>ear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CF9D05-8106-4CD3-BB66-BE0AC5D6505F}"/>
              </a:ext>
            </a:extLst>
          </p:cNvPr>
          <p:cNvSpPr txBox="1"/>
          <p:nvPr/>
        </p:nvSpPr>
        <p:spPr>
          <a:xfrm>
            <a:off x="6337977" y="579320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ring</a:t>
            </a:r>
            <a:endParaRPr lang="en-GB" sz="2800" b="1" u="sng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E000CA6-BEFF-4872-8DE1-401C0DB6FD76}"/>
              </a:ext>
            </a:extLst>
          </p:cNvPr>
          <p:cNvSpPr txBox="1"/>
          <p:nvPr/>
        </p:nvSpPr>
        <p:spPr>
          <a:xfrm>
            <a:off x="5835358" y="124225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queen</a:t>
            </a:r>
          </a:p>
        </p:txBody>
      </p:sp>
    </p:spTree>
    <p:extLst>
      <p:ext uri="{BB962C8B-B14F-4D97-AF65-F5344CB8AC3E}">
        <p14:creationId xmlns:p14="http://schemas.microsoft.com/office/powerpoint/2010/main" val="270448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3785 0.1687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92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4479 0.1916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0" y="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41371 -0.0407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-0.22187 -0.08797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94" y="-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FD9889A-73C9-4A2A-9450-DBBCD35990E8}"/>
              </a:ext>
            </a:extLst>
          </p:cNvPr>
          <p:cNvGrpSpPr/>
          <p:nvPr/>
        </p:nvGrpSpPr>
        <p:grpSpPr>
          <a:xfrm>
            <a:off x="662609" y="622852"/>
            <a:ext cx="7858539" cy="5588479"/>
            <a:chOff x="2842051" y="1252152"/>
            <a:chExt cx="3509321" cy="4959179"/>
          </a:xfrm>
        </p:grpSpPr>
        <p:sp>
          <p:nvSpPr>
            <p:cNvPr id="3" name="Rounded Rectangle 12">
              <a:extLst>
                <a:ext uri="{FF2B5EF4-FFF2-40B4-BE49-F238E27FC236}">
                  <a16:creationId xmlns:a16="http://schemas.microsoft.com/office/drawing/2014/main" id="{D3F1A06F-A173-4C5C-8912-EF2CEAA61683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7A53CEF3-17A3-49B8-88D4-FA16C345AB4A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6A27F4DC-5F64-4E86-A407-CB2C21DB3BFA}"/>
              </a:ext>
            </a:extLst>
          </p:cNvPr>
          <p:cNvSpPr txBox="1"/>
          <p:nvPr/>
        </p:nvSpPr>
        <p:spPr>
          <a:xfrm>
            <a:off x="4049908" y="755602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ear</a:t>
            </a:r>
          </a:p>
        </p:txBody>
      </p:sp>
      <p:pic>
        <p:nvPicPr>
          <p:cNvPr id="6" name="Beard">
            <a:extLst>
              <a:ext uri="{FF2B5EF4-FFF2-40B4-BE49-F238E27FC236}">
                <a16:creationId xmlns:a16="http://schemas.microsoft.com/office/drawing/2014/main" id="{137108EC-FDFA-405B-B343-4B7A301CEC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44" y="1629545"/>
            <a:ext cx="867871" cy="1065746"/>
          </a:xfrm>
          <a:prstGeom prst="rect">
            <a:avLst/>
          </a:prstGeom>
        </p:spPr>
      </p:pic>
      <p:pic>
        <p:nvPicPr>
          <p:cNvPr id="7" name="Gear">
            <a:extLst>
              <a:ext uri="{FF2B5EF4-FFF2-40B4-BE49-F238E27FC236}">
                <a16:creationId xmlns:a16="http://schemas.microsoft.com/office/drawing/2014/main" id="{0BDAE2E0-2E54-4489-9CFD-2B969B5936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385" y="2867879"/>
            <a:ext cx="943426" cy="1156673"/>
          </a:xfrm>
          <a:prstGeom prst="rect">
            <a:avLst/>
          </a:prstGeom>
        </p:spPr>
      </p:pic>
      <p:pic>
        <p:nvPicPr>
          <p:cNvPr id="8" name="Ear">
            <a:extLst>
              <a:ext uri="{FF2B5EF4-FFF2-40B4-BE49-F238E27FC236}">
                <a16:creationId xmlns:a16="http://schemas.microsoft.com/office/drawing/2014/main" id="{B9A207C2-A28F-4D15-8D16-4F8FD634C0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11" y="3840521"/>
            <a:ext cx="1188421" cy="1577576"/>
          </a:xfrm>
          <a:prstGeom prst="rect">
            <a:avLst/>
          </a:prstGeom>
        </p:spPr>
      </p:pic>
      <p:pic>
        <p:nvPicPr>
          <p:cNvPr id="9" name="Queen">
            <a:extLst>
              <a:ext uri="{FF2B5EF4-FFF2-40B4-BE49-F238E27FC236}">
                <a16:creationId xmlns:a16="http://schemas.microsoft.com/office/drawing/2014/main" id="{AC484CFB-0C7F-465B-88E7-36829A8228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983" y="1525043"/>
            <a:ext cx="1326909" cy="172021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2F1C662-3D99-466A-9CCB-3C8A0F6F0BA1}"/>
              </a:ext>
            </a:extLst>
          </p:cNvPr>
          <p:cNvGrpSpPr/>
          <p:nvPr/>
        </p:nvGrpSpPr>
        <p:grpSpPr>
          <a:xfrm>
            <a:off x="1966199" y="5035471"/>
            <a:ext cx="943426" cy="927656"/>
            <a:chOff x="6559932" y="3036908"/>
            <a:chExt cx="1699561" cy="1420170"/>
          </a:xfrm>
        </p:grpSpPr>
        <p:pic>
          <p:nvPicPr>
            <p:cNvPr id="11" name="Tear">
              <a:extLst>
                <a:ext uri="{FF2B5EF4-FFF2-40B4-BE49-F238E27FC236}">
                  <a16:creationId xmlns:a16="http://schemas.microsoft.com/office/drawing/2014/main" id="{249EC3DB-53A6-45F9-9685-B1B2DAAEC14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2584" y="3036908"/>
              <a:ext cx="1326909" cy="1326909"/>
            </a:xfrm>
            <a:prstGeom prst="rect">
              <a:avLst/>
            </a:prstGeom>
          </p:spPr>
        </p:pic>
        <p:sp>
          <p:nvSpPr>
            <p:cNvPr id="12" name="Up Arrow 1">
              <a:extLst>
                <a:ext uri="{FF2B5EF4-FFF2-40B4-BE49-F238E27FC236}">
                  <a16:creationId xmlns:a16="http://schemas.microsoft.com/office/drawing/2014/main" id="{FB0E5AAD-C826-42D1-B3C1-C07C1FD5C550}"/>
                </a:ext>
              </a:extLst>
            </p:cNvPr>
            <p:cNvSpPr/>
            <p:nvPr/>
          </p:nvSpPr>
          <p:spPr>
            <a:xfrm rot="3443628">
              <a:off x="6690655" y="3941158"/>
              <a:ext cx="385197" cy="646643"/>
            </a:xfrm>
            <a:prstGeom prst="up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3" name="Ring">
            <a:extLst>
              <a:ext uri="{FF2B5EF4-FFF2-40B4-BE49-F238E27FC236}">
                <a16:creationId xmlns:a16="http://schemas.microsoft.com/office/drawing/2014/main" id="{4D5153D8-0150-4E9D-B1B0-4DCE624E3E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824" y="4385552"/>
            <a:ext cx="1324775" cy="1577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7B6FA57-4BC0-4D39-BE06-4252D2377A35}"/>
              </a:ext>
            </a:extLst>
          </p:cNvPr>
          <p:cNvSpPr txBox="1"/>
          <p:nvPr/>
        </p:nvSpPr>
        <p:spPr>
          <a:xfrm>
            <a:off x="3217234" y="297060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  <a:r>
              <a:rPr lang="en-GB" sz="2800" b="1" u="sng" dirty="0"/>
              <a:t>ear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5A5C99-1160-4A90-B875-AADEB9B0D890}"/>
              </a:ext>
            </a:extLst>
          </p:cNvPr>
          <p:cNvSpPr txBox="1"/>
          <p:nvPr/>
        </p:nvSpPr>
        <p:spPr>
          <a:xfrm>
            <a:off x="1874754" y="179474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</a:t>
            </a:r>
            <a:r>
              <a:rPr lang="en-GB" sz="2800" b="1" u="sng" dirty="0"/>
              <a:t>ear</a:t>
            </a:r>
            <a:r>
              <a:rPr lang="en-GB" sz="2800" dirty="0"/>
              <a:t>d</a:t>
            </a:r>
            <a:endParaRPr lang="en-GB" sz="2800" b="1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67BA081-62EF-415E-83BF-D5C3996FCB3A}"/>
              </a:ext>
            </a:extLst>
          </p:cNvPr>
          <p:cNvSpPr txBox="1"/>
          <p:nvPr/>
        </p:nvSpPr>
        <p:spPr>
          <a:xfrm>
            <a:off x="1718914" y="430380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ear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65392B2-5E28-42B1-8C17-9992A9331122}"/>
              </a:ext>
            </a:extLst>
          </p:cNvPr>
          <p:cNvSpPr txBox="1"/>
          <p:nvPr/>
        </p:nvSpPr>
        <p:spPr>
          <a:xfrm>
            <a:off x="3217234" y="511003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  <a:r>
              <a:rPr lang="en-GB" sz="2800" b="1" u="sng" dirty="0"/>
              <a:t>ear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ACF9D05-8106-4CD3-BB66-BE0AC5D6505F}"/>
              </a:ext>
            </a:extLst>
          </p:cNvPr>
          <p:cNvSpPr txBox="1"/>
          <p:nvPr/>
        </p:nvSpPr>
        <p:spPr>
          <a:xfrm>
            <a:off x="5425958" y="422484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ring</a:t>
            </a:r>
            <a:endParaRPr lang="en-GB" sz="2800" b="1" u="sn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000CA6-BEFF-4872-8DE1-401C0DB6FD76}"/>
              </a:ext>
            </a:extLst>
          </p:cNvPr>
          <p:cNvSpPr txBox="1"/>
          <p:nvPr/>
        </p:nvSpPr>
        <p:spPr>
          <a:xfrm>
            <a:off x="6621550" y="322883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queen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F4CBB3C-0038-4E62-A57A-74C36551BE16}"/>
              </a:ext>
            </a:extLst>
          </p:cNvPr>
          <p:cNvCxnSpPr>
            <a:stCxn id="4" idx="4"/>
            <a:endCxn id="3" idx="2"/>
          </p:cNvCxnSpPr>
          <p:nvPr/>
        </p:nvCxnSpPr>
        <p:spPr>
          <a:xfrm>
            <a:off x="4591878" y="1866799"/>
            <a:ext cx="1" cy="4344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87761" y="619752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72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13" name="Rounded Rectangle 12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762944" y="662114"/>
            <a:ext cx="784259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the pictures that contain the ‘air’ sound to move them into the middle.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216400" y="1455007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air</a:t>
            </a:r>
          </a:p>
        </p:txBody>
      </p:sp>
      <p:pic>
        <p:nvPicPr>
          <p:cNvPr id="3" name="Chai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800" y="1178014"/>
            <a:ext cx="985324" cy="1751254"/>
          </a:xfrm>
          <a:prstGeom prst="rect">
            <a:avLst/>
          </a:prstGeom>
        </p:spPr>
      </p:pic>
      <p:pic>
        <p:nvPicPr>
          <p:cNvPr id="4" name="Dre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211" y="2634902"/>
            <a:ext cx="1417882" cy="1799591"/>
          </a:xfrm>
          <a:prstGeom prst="rect">
            <a:avLst/>
          </a:prstGeom>
        </p:spPr>
      </p:pic>
      <p:pic>
        <p:nvPicPr>
          <p:cNvPr id="7" name="Hairbrush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99" y="4872066"/>
            <a:ext cx="2117124" cy="1174240"/>
          </a:xfrm>
          <a:prstGeom prst="rect">
            <a:avLst/>
          </a:prstGeom>
        </p:spPr>
      </p:pic>
      <p:pic>
        <p:nvPicPr>
          <p:cNvPr id="8" name="Stai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996" y="1209777"/>
            <a:ext cx="1904312" cy="1458403"/>
          </a:xfrm>
          <a:prstGeom prst="rect">
            <a:avLst/>
          </a:prstGeom>
        </p:spPr>
      </p:pic>
      <p:pic>
        <p:nvPicPr>
          <p:cNvPr id="20" name="Boa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420" y="4483595"/>
            <a:ext cx="1818888" cy="1727736"/>
          </a:xfrm>
          <a:prstGeom prst="rect">
            <a:avLst/>
          </a:prstGeom>
        </p:spPr>
      </p:pic>
      <p:pic>
        <p:nvPicPr>
          <p:cNvPr id="21" name="Fair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800" y="2888714"/>
            <a:ext cx="1296867" cy="1933288"/>
          </a:xfrm>
          <a:prstGeom prst="rect">
            <a:avLst/>
          </a:prstGeom>
        </p:spPr>
      </p:pic>
      <p:sp>
        <p:nvSpPr>
          <p:cNvPr id="15" name="Multiply 14"/>
          <p:cNvSpPr/>
          <p:nvPr/>
        </p:nvSpPr>
        <p:spPr>
          <a:xfrm>
            <a:off x="6764756" y="2886261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6810076" y="5079124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B58BCA-E6A5-4C8C-98E6-2D08BC196381}"/>
              </a:ext>
            </a:extLst>
          </p:cNvPr>
          <p:cNvSpPr txBox="1"/>
          <p:nvPr/>
        </p:nvSpPr>
        <p:spPr>
          <a:xfrm>
            <a:off x="481542" y="448401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b="1" u="sng" dirty="0"/>
              <a:t>air</a:t>
            </a:r>
            <a:r>
              <a:rPr lang="en-GB" sz="2800" dirty="0"/>
              <a:t>y</a:t>
            </a:r>
            <a:endParaRPr lang="en-GB" sz="2800" b="1" u="sng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7E2814-1D55-495E-B0D4-265BEDE635DB}"/>
              </a:ext>
            </a:extLst>
          </p:cNvPr>
          <p:cNvSpPr txBox="1"/>
          <p:nvPr/>
        </p:nvSpPr>
        <p:spPr>
          <a:xfrm>
            <a:off x="2002543" y="1289017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</a:t>
            </a:r>
            <a:r>
              <a:rPr lang="en-GB" sz="2800" b="1" u="sng" dirty="0"/>
              <a:t>air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0EBDB4-A48C-4F94-9141-7C831D369642}"/>
              </a:ext>
            </a:extLst>
          </p:cNvPr>
          <p:cNvSpPr txBox="1"/>
          <p:nvPr/>
        </p:nvSpPr>
        <p:spPr>
          <a:xfrm>
            <a:off x="1066296" y="5777861"/>
            <a:ext cx="182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</a:t>
            </a:r>
            <a:r>
              <a:rPr lang="en-GB" sz="2800" b="1" u="sng" dirty="0"/>
              <a:t>air</a:t>
            </a:r>
            <a:r>
              <a:rPr lang="en-GB" sz="2800" dirty="0"/>
              <a:t>brush</a:t>
            </a:r>
            <a:endParaRPr lang="en-GB" sz="2800" b="1" u="sng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0C97747-89A3-4651-973D-98E561C40914}"/>
              </a:ext>
            </a:extLst>
          </p:cNvPr>
          <p:cNvSpPr txBox="1"/>
          <p:nvPr/>
        </p:nvSpPr>
        <p:spPr>
          <a:xfrm>
            <a:off x="7540487" y="1071484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st</a:t>
            </a:r>
            <a:r>
              <a:rPr lang="en-GB" sz="2800" b="1" u="sng" dirty="0"/>
              <a:t>air</a:t>
            </a:r>
            <a:r>
              <a:rPr lang="en-GB" sz="2800" dirty="0"/>
              <a:t>s</a:t>
            </a:r>
            <a:endParaRPr lang="en-GB" sz="2800" b="1" u="sng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6D25B5-1F5E-4012-A781-56A81CB2D9D6}"/>
              </a:ext>
            </a:extLst>
          </p:cNvPr>
          <p:cNvSpPr txBox="1"/>
          <p:nvPr/>
        </p:nvSpPr>
        <p:spPr>
          <a:xfrm>
            <a:off x="7706534" y="2777539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dress</a:t>
            </a:r>
            <a:endParaRPr lang="en-GB" sz="2800" b="1" u="sng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25207A1-A030-41A0-A389-12C7E27C5417}"/>
              </a:ext>
            </a:extLst>
          </p:cNvPr>
          <p:cNvSpPr txBox="1"/>
          <p:nvPr/>
        </p:nvSpPr>
        <p:spPr>
          <a:xfrm>
            <a:off x="6491394" y="478475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ship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24101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21945 0.1409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111E-6 L -0.24027 0.1817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0.41996 0.1865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90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26476 -0.1423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-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  <p:bldP spid="18" grpId="0"/>
      <p:bldP spid="19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5E811C3-3E0F-44E1-8767-292FBBB01133}"/>
              </a:ext>
            </a:extLst>
          </p:cNvPr>
          <p:cNvGrpSpPr/>
          <p:nvPr/>
        </p:nvGrpSpPr>
        <p:grpSpPr>
          <a:xfrm>
            <a:off x="662609" y="609600"/>
            <a:ext cx="7765774" cy="5601731"/>
            <a:chOff x="2842051" y="1252152"/>
            <a:chExt cx="3509321" cy="4959179"/>
          </a:xfrm>
        </p:grpSpPr>
        <p:sp>
          <p:nvSpPr>
            <p:cNvPr id="3" name="Rounded Rectangle 12">
              <a:extLst>
                <a:ext uri="{FF2B5EF4-FFF2-40B4-BE49-F238E27FC236}">
                  <a16:creationId xmlns:a16="http://schemas.microsoft.com/office/drawing/2014/main" id="{B9282E88-F42D-44AA-BA9B-1098C8755925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09640D2-0A35-4A72-AF49-E14A66386F6B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B5CB68E-0B0C-4F09-9756-FD72AA210EF3}"/>
              </a:ext>
            </a:extLst>
          </p:cNvPr>
          <p:cNvSpPr txBox="1"/>
          <p:nvPr/>
        </p:nvSpPr>
        <p:spPr>
          <a:xfrm>
            <a:off x="4042185" y="775966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air</a:t>
            </a:r>
          </a:p>
        </p:txBody>
      </p:sp>
      <p:pic>
        <p:nvPicPr>
          <p:cNvPr id="6" name="Chair">
            <a:extLst>
              <a:ext uri="{FF2B5EF4-FFF2-40B4-BE49-F238E27FC236}">
                <a16:creationId xmlns:a16="http://schemas.microsoft.com/office/drawing/2014/main" id="{6428E8C0-7FAD-4066-B7C3-D06F9F1639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907" y="1470864"/>
            <a:ext cx="703268" cy="1249945"/>
          </a:xfrm>
          <a:prstGeom prst="rect">
            <a:avLst/>
          </a:prstGeom>
        </p:spPr>
      </p:pic>
      <p:pic>
        <p:nvPicPr>
          <p:cNvPr id="7" name="Fairy">
            <a:extLst>
              <a:ext uri="{FF2B5EF4-FFF2-40B4-BE49-F238E27FC236}">
                <a16:creationId xmlns:a16="http://schemas.microsoft.com/office/drawing/2014/main" id="{5108B704-FAA7-42A4-AA00-46D03D64B2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14" y="1942203"/>
            <a:ext cx="851449" cy="1269287"/>
          </a:xfrm>
          <a:prstGeom prst="rect">
            <a:avLst/>
          </a:prstGeom>
        </p:spPr>
      </p:pic>
      <p:pic>
        <p:nvPicPr>
          <p:cNvPr id="8" name="Hairbrush">
            <a:extLst>
              <a:ext uri="{FF2B5EF4-FFF2-40B4-BE49-F238E27FC236}">
                <a16:creationId xmlns:a16="http://schemas.microsoft.com/office/drawing/2014/main" id="{1C5799A3-BD23-4708-A2A0-F60197773A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72" y="3753674"/>
            <a:ext cx="1204242" cy="667920"/>
          </a:xfrm>
          <a:prstGeom prst="rect">
            <a:avLst/>
          </a:prstGeom>
        </p:spPr>
      </p:pic>
      <p:pic>
        <p:nvPicPr>
          <p:cNvPr id="9" name="Stairs">
            <a:extLst>
              <a:ext uri="{FF2B5EF4-FFF2-40B4-BE49-F238E27FC236}">
                <a16:creationId xmlns:a16="http://schemas.microsoft.com/office/drawing/2014/main" id="{980A8FB2-073C-4B45-AF3B-50742A7CDA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657" y="4952208"/>
            <a:ext cx="1343397" cy="1028831"/>
          </a:xfrm>
          <a:prstGeom prst="rect">
            <a:avLst/>
          </a:prstGeom>
        </p:spPr>
      </p:pic>
      <p:pic>
        <p:nvPicPr>
          <p:cNvPr id="10" name="Dress">
            <a:extLst>
              <a:ext uri="{FF2B5EF4-FFF2-40B4-BE49-F238E27FC236}">
                <a16:creationId xmlns:a16="http://schemas.microsoft.com/office/drawing/2014/main" id="{58FDD626-FDC0-47CF-A6B7-8E14F3A5D9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991" y="2024897"/>
            <a:ext cx="1125370" cy="1428332"/>
          </a:xfrm>
          <a:prstGeom prst="rect">
            <a:avLst/>
          </a:prstGeom>
        </p:spPr>
      </p:pic>
      <p:pic>
        <p:nvPicPr>
          <p:cNvPr id="11" name="Boat">
            <a:extLst>
              <a:ext uri="{FF2B5EF4-FFF2-40B4-BE49-F238E27FC236}">
                <a16:creationId xmlns:a16="http://schemas.microsoft.com/office/drawing/2014/main" id="{C46322CC-63EE-46E3-A47C-734C3557A38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710" y="3904337"/>
            <a:ext cx="1418021" cy="134695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DB58BCA-E6A5-4C8C-98E6-2D08BC196381}"/>
              </a:ext>
            </a:extLst>
          </p:cNvPr>
          <p:cNvSpPr txBox="1"/>
          <p:nvPr/>
        </p:nvSpPr>
        <p:spPr>
          <a:xfrm>
            <a:off x="3327633" y="214678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b="1" u="sng" dirty="0"/>
              <a:t>air</a:t>
            </a:r>
            <a:r>
              <a:rPr lang="en-GB" sz="2800" dirty="0"/>
              <a:t>y</a:t>
            </a:r>
            <a:endParaRPr lang="en-GB" sz="2800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7E2814-1D55-495E-B0D4-265BEDE635DB}"/>
              </a:ext>
            </a:extLst>
          </p:cNvPr>
          <p:cNvSpPr txBox="1"/>
          <p:nvPr/>
        </p:nvSpPr>
        <p:spPr>
          <a:xfrm>
            <a:off x="767601" y="266783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</a:t>
            </a:r>
            <a:r>
              <a:rPr lang="en-GB" sz="2800" b="1" u="sng" dirty="0"/>
              <a:t>air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90EBDB4-A48C-4F94-9141-7C831D369642}"/>
              </a:ext>
            </a:extLst>
          </p:cNvPr>
          <p:cNvSpPr txBox="1"/>
          <p:nvPr/>
        </p:nvSpPr>
        <p:spPr>
          <a:xfrm>
            <a:off x="2462250" y="3746169"/>
            <a:ext cx="182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</a:t>
            </a:r>
            <a:r>
              <a:rPr lang="en-GB" sz="2800" b="1" u="sng" dirty="0"/>
              <a:t>air</a:t>
            </a:r>
            <a:r>
              <a:rPr lang="en-GB" sz="2800" dirty="0"/>
              <a:t>brush</a:t>
            </a:r>
            <a:endParaRPr lang="en-GB" sz="2800" b="1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C97747-89A3-4651-973D-98E561C40914}"/>
              </a:ext>
            </a:extLst>
          </p:cNvPr>
          <p:cNvSpPr txBox="1"/>
          <p:nvPr/>
        </p:nvSpPr>
        <p:spPr>
          <a:xfrm>
            <a:off x="2236184" y="491411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st</a:t>
            </a:r>
            <a:r>
              <a:rPr lang="en-GB" sz="2800" b="1" u="sng" dirty="0"/>
              <a:t>air</a:t>
            </a:r>
            <a:r>
              <a:rPr lang="en-GB" sz="2800" dirty="0"/>
              <a:t>s</a:t>
            </a:r>
            <a:endParaRPr lang="en-GB" sz="2800" b="1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6D25B5-1F5E-4012-A781-56A81CB2D9D6}"/>
              </a:ext>
            </a:extLst>
          </p:cNvPr>
          <p:cNvSpPr txBox="1"/>
          <p:nvPr/>
        </p:nvSpPr>
        <p:spPr>
          <a:xfrm>
            <a:off x="5529492" y="357890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dress</a:t>
            </a:r>
            <a:endParaRPr lang="en-GB" sz="2800" b="1" u="sng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5207A1-A030-41A0-A389-12C7E27C5417}"/>
              </a:ext>
            </a:extLst>
          </p:cNvPr>
          <p:cNvSpPr txBox="1"/>
          <p:nvPr/>
        </p:nvSpPr>
        <p:spPr>
          <a:xfrm>
            <a:off x="6924936" y="525129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ship</a:t>
            </a:r>
            <a:endParaRPr lang="en-GB" sz="2800" b="1" u="sng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E8CB397-386B-4450-979B-175BA6D221F5}"/>
              </a:ext>
            </a:extLst>
          </p:cNvPr>
          <p:cNvCxnSpPr>
            <a:stCxn id="4" idx="4"/>
            <a:endCxn id="3" idx="2"/>
          </p:cNvCxnSpPr>
          <p:nvPr/>
        </p:nvCxnSpPr>
        <p:spPr>
          <a:xfrm>
            <a:off x="4545495" y="1856496"/>
            <a:ext cx="1" cy="43548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87761" y="619752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43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13" name="Rounded Rectangle 12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729561" y="714876"/>
            <a:ext cx="784293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the pictures that contain the ‘</a:t>
            </a:r>
            <a:r>
              <a:rPr lang="en-GB" altLang="en-US" dirty="0" err="1">
                <a:latin typeface="Twinkl" pitchFamily="50" charset="0"/>
              </a:rPr>
              <a:t>ure</a:t>
            </a:r>
            <a:r>
              <a:rPr lang="en-GB" altLang="en-US" dirty="0">
                <a:latin typeface="Twinkl" pitchFamily="50" charset="0"/>
              </a:rPr>
              <a:t>’ sound to move them into the middle.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178300" y="1429607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ure</a:t>
            </a:r>
            <a:endParaRPr lang="en-GB" sz="3600" dirty="0"/>
          </a:p>
        </p:txBody>
      </p:sp>
      <p:pic>
        <p:nvPicPr>
          <p:cNvPr id="10" name="Cur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412" y="2613398"/>
            <a:ext cx="935421" cy="1773472"/>
          </a:xfrm>
          <a:prstGeom prst="rect">
            <a:avLst/>
          </a:prstGeom>
        </p:spPr>
      </p:pic>
      <p:pic>
        <p:nvPicPr>
          <p:cNvPr id="11" name="Manur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47" y="1252152"/>
            <a:ext cx="1828800" cy="1271294"/>
          </a:xfrm>
          <a:prstGeom prst="rect">
            <a:avLst/>
          </a:prstGeom>
        </p:spPr>
      </p:pic>
      <p:pic>
        <p:nvPicPr>
          <p:cNvPr id="18" name="Secur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96" y="4628622"/>
            <a:ext cx="1877010" cy="1460787"/>
          </a:xfrm>
          <a:prstGeom prst="rect">
            <a:avLst/>
          </a:prstGeom>
        </p:spPr>
      </p:pic>
      <p:pic>
        <p:nvPicPr>
          <p:cNvPr id="19" name="Vas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946" y="2699226"/>
            <a:ext cx="517802" cy="1753616"/>
          </a:xfrm>
          <a:prstGeom prst="rect">
            <a:avLst/>
          </a:prstGeom>
        </p:spPr>
      </p:pic>
      <p:pic>
        <p:nvPicPr>
          <p:cNvPr id="20" name="Rainbow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283" y="1349778"/>
            <a:ext cx="1945930" cy="905717"/>
          </a:xfrm>
          <a:prstGeom prst="rect">
            <a:avLst/>
          </a:prstGeom>
        </p:spPr>
      </p:pic>
      <p:pic>
        <p:nvPicPr>
          <p:cNvPr id="21" name="Sho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217" y="4853479"/>
            <a:ext cx="2075813" cy="1115241"/>
          </a:xfrm>
          <a:prstGeom prst="rect">
            <a:avLst/>
          </a:prstGeom>
        </p:spPr>
      </p:pic>
      <p:sp>
        <p:nvSpPr>
          <p:cNvPr id="17" name="Multiply 16"/>
          <p:cNvSpPr/>
          <p:nvPr/>
        </p:nvSpPr>
        <p:spPr>
          <a:xfrm>
            <a:off x="6866046" y="1149684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Multiply 21"/>
          <p:cNvSpPr/>
          <p:nvPr/>
        </p:nvSpPr>
        <p:spPr>
          <a:xfrm>
            <a:off x="997226" y="2910958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Multiply 22"/>
          <p:cNvSpPr/>
          <p:nvPr/>
        </p:nvSpPr>
        <p:spPr>
          <a:xfrm>
            <a:off x="6958607" y="4746023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C4C216D-2EAF-48BA-A33B-576DC55AD6E4}"/>
              </a:ext>
            </a:extLst>
          </p:cNvPr>
          <p:cNvSpPr txBox="1"/>
          <p:nvPr/>
        </p:nvSpPr>
        <p:spPr>
          <a:xfrm>
            <a:off x="1872748" y="588186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sec</a:t>
            </a:r>
            <a:r>
              <a:rPr lang="en-GB" sz="2800" b="1" u="sng" dirty="0"/>
              <a:t>ure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E76859-B112-4452-A25F-3FCCD4B872DD}"/>
              </a:ext>
            </a:extLst>
          </p:cNvPr>
          <p:cNvSpPr txBox="1"/>
          <p:nvPr/>
        </p:nvSpPr>
        <p:spPr>
          <a:xfrm>
            <a:off x="7691456" y="425882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</a:t>
            </a:r>
            <a:r>
              <a:rPr lang="en-GB" sz="2800" b="1" u="sng" dirty="0"/>
              <a:t>ure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C0057D4-6D54-463A-AED3-61E5423403E0}"/>
              </a:ext>
            </a:extLst>
          </p:cNvPr>
          <p:cNvSpPr txBox="1"/>
          <p:nvPr/>
        </p:nvSpPr>
        <p:spPr>
          <a:xfrm>
            <a:off x="2343307" y="1133305"/>
            <a:ext cx="1603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man</a:t>
            </a:r>
            <a:r>
              <a:rPr lang="en-GB" sz="2800" b="1" u="sng" dirty="0"/>
              <a:t>ure</a:t>
            </a:r>
          </a:p>
          <a:p>
            <a:endParaRPr lang="en-GB" sz="2800" b="1" u="sng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E8FF5B-5694-4C89-BF52-8B2A6C97CF7C}"/>
              </a:ext>
            </a:extLst>
          </p:cNvPr>
          <p:cNvSpPr txBox="1"/>
          <p:nvPr/>
        </p:nvSpPr>
        <p:spPr>
          <a:xfrm>
            <a:off x="6296144" y="570711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shoes</a:t>
            </a:r>
            <a:endParaRPr lang="en-GB" sz="2800" b="1" u="sng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78DDD07-609F-41E3-BEE9-0CDFBC114249}"/>
              </a:ext>
            </a:extLst>
          </p:cNvPr>
          <p:cNvSpPr txBox="1"/>
          <p:nvPr/>
        </p:nvSpPr>
        <p:spPr>
          <a:xfrm>
            <a:off x="1969372" y="396090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vase</a:t>
            </a:r>
            <a:endParaRPr lang="en-GB" sz="2800" b="1" u="sng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B2F5CFC-A1CD-411E-9C91-073748C623B1}"/>
              </a:ext>
            </a:extLst>
          </p:cNvPr>
          <p:cNvSpPr txBox="1"/>
          <p:nvPr/>
        </p:nvSpPr>
        <p:spPr>
          <a:xfrm>
            <a:off x="5566999" y="1115662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rainbow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369031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24792 0.16227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20278 0.0689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24965 -0.0273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3" y="-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D2AAD93-F2CE-41E4-86D8-179F6EBEF307}"/>
              </a:ext>
            </a:extLst>
          </p:cNvPr>
          <p:cNvGrpSpPr/>
          <p:nvPr/>
        </p:nvGrpSpPr>
        <p:grpSpPr>
          <a:xfrm>
            <a:off x="622852" y="583096"/>
            <a:ext cx="7845287" cy="5628235"/>
            <a:chOff x="2842051" y="1252152"/>
            <a:chExt cx="3509321" cy="4959179"/>
          </a:xfrm>
        </p:grpSpPr>
        <p:sp>
          <p:nvSpPr>
            <p:cNvPr id="3" name="Rounded Rectangle 12">
              <a:extLst>
                <a:ext uri="{FF2B5EF4-FFF2-40B4-BE49-F238E27FC236}">
                  <a16:creationId xmlns:a16="http://schemas.microsoft.com/office/drawing/2014/main" id="{5322D2BE-0440-440F-B463-D5A08CD26632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6CA26B0B-51BF-4491-B028-7BBEDFD6ED8E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CBD738B-2B94-4DB2-A252-842C5E4CA835}"/>
              </a:ext>
            </a:extLst>
          </p:cNvPr>
          <p:cNvSpPr txBox="1"/>
          <p:nvPr/>
        </p:nvSpPr>
        <p:spPr>
          <a:xfrm>
            <a:off x="4023632" y="765175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/>
              <a:t>ure</a:t>
            </a:r>
            <a:endParaRPr lang="en-GB" sz="4400" dirty="0"/>
          </a:p>
        </p:txBody>
      </p:sp>
      <p:pic>
        <p:nvPicPr>
          <p:cNvPr id="6" name="Manure">
            <a:extLst>
              <a:ext uri="{FF2B5EF4-FFF2-40B4-BE49-F238E27FC236}">
                <a16:creationId xmlns:a16="http://schemas.microsoft.com/office/drawing/2014/main" id="{78461655-C74B-4005-8CCE-0680E90F8F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99" y="1723544"/>
            <a:ext cx="1173301" cy="815623"/>
          </a:xfrm>
          <a:prstGeom prst="rect">
            <a:avLst/>
          </a:prstGeom>
        </p:spPr>
      </p:pic>
      <p:pic>
        <p:nvPicPr>
          <p:cNvPr id="7" name="Vase">
            <a:extLst>
              <a:ext uri="{FF2B5EF4-FFF2-40B4-BE49-F238E27FC236}">
                <a16:creationId xmlns:a16="http://schemas.microsoft.com/office/drawing/2014/main" id="{3B5E38AE-4E03-48D4-8BC3-5F17CF7E4B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595" y="2871128"/>
            <a:ext cx="375314" cy="1271060"/>
          </a:xfrm>
          <a:prstGeom prst="rect">
            <a:avLst/>
          </a:prstGeom>
        </p:spPr>
      </p:pic>
      <p:pic>
        <p:nvPicPr>
          <p:cNvPr id="8" name="Secure">
            <a:extLst>
              <a:ext uri="{FF2B5EF4-FFF2-40B4-BE49-F238E27FC236}">
                <a16:creationId xmlns:a16="http://schemas.microsoft.com/office/drawing/2014/main" id="{CE22E654-1E00-4179-BEEF-A3CD2FD817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799" y="4806216"/>
            <a:ext cx="1234585" cy="960818"/>
          </a:xfrm>
          <a:prstGeom prst="rect">
            <a:avLst/>
          </a:prstGeom>
        </p:spPr>
      </p:pic>
      <p:pic>
        <p:nvPicPr>
          <p:cNvPr id="9" name="Rainbow">
            <a:extLst>
              <a:ext uri="{FF2B5EF4-FFF2-40B4-BE49-F238E27FC236}">
                <a16:creationId xmlns:a16="http://schemas.microsoft.com/office/drawing/2014/main" id="{9955E808-52F0-4D1D-8CC2-D2D1E3CF12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833" y="1661160"/>
            <a:ext cx="1429801" cy="665489"/>
          </a:xfrm>
          <a:prstGeom prst="rect">
            <a:avLst/>
          </a:prstGeom>
        </p:spPr>
      </p:pic>
      <p:pic>
        <p:nvPicPr>
          <p:cNvPr id="10" name="Cure">
            <a:extLst>
              <a:ext uri="{FF2B5EF4-FFF2-40B4-BE49-F238E27FC236}">
                <a16:creationId xmlns:a16="http://schemas.microsoft.com/office/drawing/2014/main" id="{14999888-6211-4BD3-A321-4EE8E84B93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249" y="2900505"/>
            <a:ext cx="670423" cy="1271060"/>
          </a:xfrm>
          <a:prstGeom prst="rect">
            <a:avLst/>
          </a:prstGeom>
        </p:spPr>
      </p:pic>
      <p:pic>
        <p:nvPicPr>
          <p:cNvPr id="11" name="Shoes">
            <a:extLst>
              <a:ext uri="{FF2B5EF4-FFF2-40B4-BE49-F238E27FC236}">
                <a16:creationId xmlns:a16="http://schemas.microsoft.com/office/drawing/2014/main" id="{87B8B31B-EBD6-4FE8-981D-ED2AB7EB99F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376" y="4748145"/>
            <a:ext cx="2075813" cy="111524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C4C216D-2EAF-48BA-A33B-576DC55AD6E4}"/>
              </a:ext>
            </a:extLst>
          </p:cNvPr>
          <p:cNvSpPr txBox="1"/>
          <p:nvPr/>
        </p:nvSpPr>
        <p:spPr>
          <a:xfrm>
            <a:off x="2722144" y="512133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sec</a:t>
            </a:r>
            <a:r>
              <a:rPr lang="en-GB" sz="2800" b="1" u="sng" dirty="0"/>
              <a:t>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5E76859-B112-4452-A25F-3FCCD4B872DD}"/>
              </a:ext>
            </a:extLst>
          </p:cNvPr>
          <p:cNvSpPr txBox="1"/>
          <p:nvPr/>
        </p:nvSpPr>
        <p:spPr>
          <a:xfrm>
            <a:off x="3181335" y="336114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</a:t>
            </a:r>
            <a:r>
              <a:rPr lang="en-GB" sz="2800" b="1" u="sng" dirty="0"/>
              <a:t>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0057D4-6D54-463A-AED3-61E5423403E0}"/>
              </a:ext>
            </a:extLst>
          </p:cNvPr>
          <p:cNvSpPr txBox="1"/>
          <p:nvPr/>
        </p:nvSpPr>
        <p:spPr>
          <a:xfrm>
            <a:off x="2188056" y="1856685"/>
            <a:ext cx="1603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man</a:t>
            </a:r>
            <a:r>
              <a:rPr lang="en-GB" sz="2800" b="1" u="sng" dirty="0"/>
              <a:t>ure</a:t>
            </a:r>
          </a:p>
          <a:p>
            <a:endParaRPr lang="en-GB" sz="2800" b="1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E8FF5B-5694-4C89-BF52-8B2A6C97CF7C}"/>
              </a:ext>
            </a:extLst>
          </p:cNvPr>
          <p:cNvSpPr txBox="1"/>
          <p:nvPr/>
        </p:nvSpPr>
        <p:spPr>
          <a:xfrm>
            <a:off x="5060062" y="4403395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shoes</a:t>
            </a:r>
            <a:endParaRPr lang="en-GB" sz="2800" b="1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78DDD07-609F-41E3-BEE9-0CDFBC114249}"/>
              </a:ext>
            </a:extLst>
          </p:cNvPr>
          <p:cNvSpPr txBox="1"/>
          <p:nvPr/>
        </p:nvSpPr>
        <p:spPr>
          <a:xfrm>
            <a:off x="6645175" y="3168884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vase</a:t>
            </a:r>
            <a:endParaRPr lang="en-GB" sz="2800" b="1" u="sng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2F5CFC-A1CD-411E-9C91-073748C623B1}"/>
              </a:ext>
            </a:extLst>
          </p:cNvPr>
          <p:cNvSpPr txBox="1"/>
          <p:nvPr/>
        </p:nvSpPr>
        <p:spPr>
          <a:xfrm>
            <a:off x="5480367" y="2302569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rainbow</a:t>
            </a:r>
            <a:endParaRPr lang="en-GB" sz="2800" b="1" u="sng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AD243EE-7D2A-4A65-956F-114A76E87793}"/>
              </a:ext>
            </a:extLst>
          </p:cNvPr>
          <p:cNvCxnSpPr/>
          <p:nvPr/>
        </p:nvCxnSpPr>
        <p:spPr>
          <a:xfrm>
            <a:off x="4571621" y="1835892"/>
            <a:ext cx="2" cy="43754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87761" y="619752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3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2051" y="1252152"/>
            <a:ext cx="3509321" cy="4959179"/>
            <a:chOff x="2842051" y="1252152"/>
            <a:chExt cx="3509321" cy="4959179"/>
          </a:xfrm>
        </p:grpSpPr>
        <p:sp>
          <p:nvSpPr>
            <p:cNvPr id="13" name="Rounded Rectangle 12"/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780361" y="714876"/>
            <a:ext cx="77210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the pictures that contain the ‘</a:t>
            </a:r>
            <a:r>
              <a:rPr lang="en-GB" altLang="en-US" dirty="0" err="1">
                <a:latin typeface="Twinkl" pitchFamily="50" charset="0"/>
              </a:rPr>
              <a:t>er</a:t>
            </a:r>
            <a:r>
              <a:rPr lang="en-GB" altLang="en-US" dirty="0">
                <a:latin typeface="Twinkl" pitchFamily="50" charset="0"/>
              </a:rPr>
              <a:t>’ sound to move them into the middle. </a:t>
            </a:r>
            <a:r>
              <a:rPr lang="en-GB" altLang="en-US" dirty="0"/>
              <a:t>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317314" y="1437845"/>
            <a:ext cx="1062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er</a:t>
            </a:r>
            <a:endParaRPr lang="en-GB" sz="3600" dirty="0"/>
          </a:p>
        </p:txBody>
      </p:sp>
      <p:pic>
        <p:nvPicPr>
          <p:cNvPr id="3" name="Farme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62" y="3524284"/>
            <a:ext cx="1112037" cy="2183027"/>
          </a:xfrm>
          <a:prstGeom prst="rect">
            <a:avLst/>
          </a:prstGeom>
        </p:spPr>
      </p:pic>
      <p:pic>
        <p:nvPicPr>
          <p:cNvPr id="4" name="Hamme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62" y="2690531"/>
            <a:ext cx="1452802" cy="1193959"/>
          </a:xfrm>
          <a:prstGeom prst="rect">
            <a:avLst/>
          </a:prstGeom>
        </p:spPr>
      </p:pic>
      <p:pic>
        <p:nvPicPr>
          <p:cNvPr id="7" name="Pi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971" y="1112893"/>
            <a:ext cx="1817872" cy="1389750"/>
          </a:xfrm>
          <a:prstGeom prst="rect">
            <a:avLst/>
          </a:prstGeom>
        </p:spPr>
      </p:pic>
      <p:pic>
        <p:nvPicPr>
          <p:cNvPr id="8" name="Fro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79" y="4772933"/>
            <a:ext cx="1605764" cy="1347782"/>
          </a:xfrm>
          <a:prstGeom prst="rect">
            <a:avLst/>
          </a:prstGeom>
        </p:spPr>
      </p:pic>
      <p:pic>
        <p:nvPicPr>
          <p:cNvPr id="21" name="Ladder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110" y="1215809"/>
            <a:ext cx="1118533" cy="2008577"/>
          </a:xfrm>
          <a:prstGeom prst="rect">
            <a:avLst/>
          </a:prstGeom>
        </p:spPr>
      </p:pic>
      <p:sp>
        <p:nvSpPr>
          <p:cNvPr id="15" name="Multiply 14"/>
          <p:cNvSpPr/>
          <p:nvPr/>
        </p:nvSpPr>
        <p:spPr>
          <a:xfrm>
            <a:off x="1044492" y="4772933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6889021" y="1037532"/>
            <a:ext cx="1330151" cy="133015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2" name="Mermai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37" y="3276275"/>
            <a:ext cx="2214044" cy="119381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10C4A7A-4539-476C-8300-A5CF4E2F6C2D}"/>
              </a:ext>
            </a:extLst>
          </p:cNvPr>
          <p:cNvSpPr txBox="1"/>
          <p:nvPr/>
        </p:nvSpPr>
        <p:spPr>
          <a:xfrm>
            <a:off x="6585206" y="5841474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farm</a:t>
            </a:r>
            <a:r>
              <a:rPr lang="en-GB" sz="2800" b="1" u="sng" dirty="0"/>
              <a:t>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5BEF59-EDCA-4FC6-B616-8F39C05C0676}"/>
              </a:ext>
            </a:extLst>
          </p:cNvPr>
          <p:cNvSpPr txBox="1"/>
          <p:nvPr/>
        </p:nvSpPr>
        <p:spPr>
          <a:xfrm>
            <a:off x="7187713" y="273195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hamm</a:t>
            </a:r>
            <a:r>
              <a:rPr lang="en-GB" sz="2800" b="1" u="sng" dirty="0"/>
              <a:t>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0C1B28-72A3-411D-8014-0CC59207B769}"/>
              </a:ext>
            </a:extLst>
          </p:cNvPr>
          <p:cNvSpPr txBox="1"/>
          <p:nvPr/>
        </p:nvSpPr>
        <p:spPr>
          <a:xfrm>
            <a:off x="1066646" y="4329027"/>
            <a:ext cx="1960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  <a:r>
              <a:rPr lang="en-GB" sz="2800" b="1" u="sng" dirty="0"/>
              <a:t>er</a:t>
            </a:r>
            <a:r>
              <a:rPr lang="en-GB" sz="2800" dirty="0"/>
              <a:t>maid</a:t>
            </a:r>
            <a:endParaRPr lang="en-GB" sz="2800" b="1" u="sng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C17783B-6D58-49FB-8F89-E14F80BAAC37}"/>
              </a:ext>
            </a:extLst>
          </p:cNvPr>
          <p:cNvSpPr txBox="1"/>
          <p:nvPr/>
        </p:nvSpPr>
        <p:spPr>
          <a:xfrm>
            <a:off x="544813" y="1134516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ladd</a:t>
            </a:r>
            <a:r>
              <a:rPr lang="en-GB" sz="2800" b="1" u="sng" dirty="0"/>
              <a:t>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E556FC8-B8A8-485C-9FE2-8B512CB9181D}"/>
              </a:ext>
            </a:extLst>
          </p:cNvPr>
          <p:cNvSpPr txBox="1"/>
          <p:nvPr/>
        </p:nvSpPr>
        <p:spPr>
          <a:xfrm>
            <a:off x="5757046" y="117976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pig</a:t>
            </a:r>
            <a:endParaRPr lang="en-GB" sz="2800" b="1" u="sng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B455618-A645-4885-B0F8-B76FC34B48AA}"/>
              </a:ext>
            </a:extLst>
          </p:cNvPr>
          <p:cNvSpPr txBox="1"/>
          <p:nvPr/>
        </p:nvSpPr>
        <p:spPr>
          <a:xfrm>
            <a:off x="2148326" y="5824523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frog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1954152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19271 0.1305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0.21944 -0.0340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72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22223 -0.02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1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1481E-6 L 0.26441 0.0560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  <p:bldP spid="18" grpId="0"/>
      <p:bldP spid="19" grpId="0"/>
      <p:bldP spid="20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55255A1-F11D-45F7-9EBE-3D6215B2A360}"/>
              </a:ext>
            </a:extLst>
          </p:cNvPr>
          <p:cNvGrpSpPr/>
          <p:nvPr/>
        </p:nvGrpSpPr>
        <p:grpSpPr>
          <a:xfrm>
            <a:off x="662609" y="596348"/>
            <a:ext cx="7805530" cy="5614983"/>
            <a:chOff x="2842051" y="1252152"/>
            <a:chExt cx="3509321" cy="4959179"/>
          </a:xfrm>
        </p:grpSpPr>
        <p:sp>
          <p:nvSpPr>
            <p:cNvPr id="3" name="Rounded Rectangle 12">
              <a:extLst>
                <a:ext uri="{FF2B5EF4-FFF2-40B4-BE49-F238E27FC236}">
                  <a16:creationId xmlns:a16="http://schemas.microsoft.com/office/drawing/2014/main" id="{A9300DAC-52C7-4CF0-B963-6DC169B3AEEC}"/>
                </a:ext>
              </a:extLst>
            </p:cNvPr>
            <p:cNvSpPr/>
            <p:nvPr/>
          </p:nvSpPr>
          <p:spPr>
            <a:xfrm>
              <a:off x="2842051" y="1804087"/>
              <a:ext cx="3509321" cy="4407244"/>
            </a:xfrm>
            <a:prstGeom prst="roundRect">
              <a:avLst/>
            </a:prstGeom>
            <a:noFill/>
            <a:ln w="381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CD6242F-DFA8-48EB-A877-DA38A98331F1}"/>
                </a:ext>
              </a:extLst>
            </p:cNvPr>
            <p:cNvSpPr/>
            <p:nvPr/>
          </p:nvSpPr>
          <p:spPr>
            <a:xfrm>
              <a:off x="4044776" y="1252152"/>
              <a:ext cx="1103870" cy="1103870"/>
            </a:xfrm>
            <a:prstGeom prst="ellipse">
              <a:avLst/>
            </a:prstGeom>
            <a:solidFill>
              <a:srgbClr val="BFFFB0"/>
            </a:solidFill>
            <a:ln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021AB14A-9CFF-40F3-BCBF-7039013B30FB}"/>
              </a:ext>
            </a:extLst>
          </p:cNvPr>
          <p:cNvSpPr txBox="1"/>
          <p:nvPr/>
        </p:nvSpPr>
        <p:spPr>
          <a:xfrm>
            <a:off x="4209128" y="727264"/>
            <a:ext cx="1062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/>
              <a:t>er</a:t>
            </a:r>
            <a:endParaRPr lang="en-GB" sz="4400" dirty="0"/>
          </a:p>
        </p:txBody>
      </p:sp>
      <p:pic>
        <p:nvPicPr>
          <p:cNvPr id="6" name="Ladder">
            <a:extLst>
              <a:ext uri="{FF2B5EF4-FFF2-40B4-BE49-F238E27FC236}">
                <a16:creationId xmlns:a16="http://schemas.microsoft.com/office/drawing/2014/main" id="{3887A6A0-FFA8-43C3-9652-A61FDC941E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966" y="1395573"/>
            <a:ext cx="664807" cy="1193811"/>
          </a:xfrm>
          <a:prstGeom prst="rect">
            <a:avLst/>
          </a:prstGeom>
        </p:spPr>
      </p:pic>
      <p:pic>
        <p:nvPicPr>
          <p:cNvPr id="7" name="Mermaid">
            <a:extLst>
              <a:ext uri="{FF2B5EF4-FFF2-40B4-BE49-F238E27FC236}">
                <a16:creationId xmlns:a16="http://schemas.microsoft.com/office/drawing/2014/main" id="{9102760C-DEF1-4B5D-8FA5-7E5F14CD3E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1" y="2653444"/>
            <a:ext cx="1728036" cy="931756"/>
          </a:xfrm>
          <a:prstGeom prst="rect">
            <a:avLst/>
          </a:prstGeom>
        </p:spPr>
      </p:pic>
      <p:pic>
        <p:nvPicPr>
          <p:cNvPr id="8" name="Frog">
            <a:extLst>
              <a:ext uri="{FF2B5EF4-FFF2-40B4-BE49-F238E27FC236}">
                <a16:creationId xmlns:a16="http://schemas.microsoft.com/office/drawing/2014/main" id="{C0821401-7E8A-4A4D-A530-6A7AEA9975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480" y="2107131"/>
            <a:ext cx="1605764" cy="1347782"/>
          </a:xfrm>
          <a:prstGeom prst="rect">
            <a:avLst/>
          </a:prstGeom>
        </p:spPr>
      </p:pic>
      <p:pic>
        <p:nvPicPr>
          <p:cNvPr id="9" name="Pig">
            <a:extLst>
              <a:ext uri="{FF2B5EF4-FFF2-40B4-BE49-F238E27FC236}">
                <a16:creationId xmlns:a16="http://schemas.microsoft.com/office/drawing/2014/main" id="{B0A1039C-49C8-4746-8C14-BFA7A7BC60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975" y="4138247"/>
            <a:ext cx="1817872" cy="1389750"/>
          </a:xfrm>
          <a:prstGeom prst="rect">
            <a:avLst/>
          </a:prstGeom>
        </p:spPr>
      </p:pic>
      <p:pic>
        <p:nvPicPr>
          <p:cNvPr id="10" name="Hammer">
            <a:extLst>
              <a:ext uri="{FF2B5EF4-FFF2-40B4-BE49-F238E27FC236}">
                <a16:creationId xmlns:a16="http://schemas.microsoft.com/office/drawing/2014/main" id="{DD3DB699-7F28-4D96-8E99-1655204842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45" y="3890444"/>
            <a:ext cx="922163" cy="757863"/>
          </a:xfrm>
          <a:prstGeom prst="rect">
            <a:avLst/>
          </a:prstGeom>
        </p:spPr>
      </p:pic>
      <p:pic>
        <p:nvPicPr>
          <p:cNvPr id="11" name="Farmer">
            <a:extLst>
              <a:ext uri="{FF2B5EF4-FFF2-40B4-BE49-F238E27FC236}">
                <a16:creationId xmlns:a16="http://schemas.microsoft.com/office/drawing/2014/main" id="{14DE677F-30DC-498D-BFED-FACAEC56FF6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569" y="4484618"/>
            <a:ext cx="746232" cy="146492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10C4A7A-4539-476C-8300-A5CF4E2F6C2D}"/>
              </a:ext>
            </a:extLst>
          </p:cNvPr>
          <p:cNvSpPr txBox="1"/>
          <p:nvPr/>
        </p:nvSpPr>
        <p:spPr>
          <a:xfrm>
            <a:off x="1767801" y="5177184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farm</a:t>
            </a:r>
            <a:r>
              <a:rPr lang="en-GB" sz="2800" b="1" u="sng" dirty="0"/>
              <a:t>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5BEF59-EDCA-4FC6-B616-8F39C05C0676}"/>
              </a:ext>
            </a:extLst>
          </p:cNvPr>
          <p:cNvSpPr txBox="1"/>
          <p:nvPr/>
        </p:nvSpPr>
        <p:spPr>
          <a:xfrm>
            <a:off x="2820385" y="396139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hamm</a:t>
            </a:r>
            <a:r>
              <a:rPr lang="en-GB" sz="2800" b="1" u="sng" dirty="0"/>
              <a:t>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0C1B28-72A3-411D-8014-0CC59207B769}"/>
              </a:ext>
            </a:extLst>
          </p:cNvPr>
          <p:cNvSpPr txBox="1"/>
          <p:nvPr/>
        </p:nvSpPr>
        <p:spPr>
          <a:xfrm>
            <a:off x="2371676" y="2813255"/>
            <a:ext cx="1960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  <a:r>
              <a:rPr lang="en-GB" sz="2800" b="1" u="sng" dirty="0"/>
              <a:t>er</a:t>
            </a:r>
            <a:r>
              <a:rPr lang="en-GB" sz="2800" dirty="0"/>
              <a:t>maid</a:t>
            </a:r>
            <a:endParaRPr lang="en-GB" sz="2800" b="1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17783B-6D58-49FB-8F89-E14F80BAAC37}"/>
              </a:ext>
            </a:extLst>
          </p:cNvPr>
          <p:cNvSpPr txBox="1"/>
          <p:nvPr/>
        </p:nvSpPr>
        <p:spPr>
          <a:xfrm>
            <a:off x="1635671" y="1716478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ladd</a:t>
            </a:r>
            <a:r>
              <a:rPr lang="en-GB" sz="2800" b="1" u="sng" dirty="0"/>
              <a:t>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556FC8-B8A8-485C-9FE2-8B512CB9181D}"/>
              </a:ext>
            </a:extLst>
          </p:cNvPr>
          <p:cNvSpPr txBox="1"/>
          <p:nvPr/>
        </p:nvSpPr>
        <p:spPr>
          <a:xfrm>
            <a:off x="5532791" y="4918050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pig</a:t>
            </a:r>
            <a:endParaRPr lang="en-GB" sz="2800" b="1" u="sng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B455618-A645-4885-B0F8-B76FC34B48AA}"/>
              </a:ext>
            </a:extLst>
          </p:cNvPr>
          <p:cNvSpPr txBox="1"/>
          <p:nvPr/>
        </p:nvSpPr>
        <p:spPr>
          <a:xfrm>
            <a:off x="5584200" y="1894929"/>
            <a:ext cx="16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frog</a:t>
            </a:r>
            <a:endParaRPr lang="en-GB" sz="2800" b="1" u="sng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463BECD-E8C9-4AFA-9073-3CF24C05572C}"/>
              </a:ext>
            </a:extLst>
          </p:cNvPr>
          <p:cNvCxnSpPr>
            <a:stCxn id="4" idx="4"/>
            <a:endCxn id="3" idx="2"/>
          </p:cNvCxnSpPr>
          <p:nvPr/>
        </p:nvCxnSpPr>
        <p:spPr>
          <a:xfrm>
            <a:off x="4565374" y="1846194"/>
            <a:ext cx="0" cy="43651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ultiply 13">
            <a:extLst>
              <a:ext uri="{FF2B5EF4-FFF2-40B4-BE49-F238E27FC236}">
                <a16:creationId xmlns:a16="http://schemas.microsoft.com/office/drawing/2014/main" id="{4278DD1B-3916-4CE8-8C68-0BD07C20FD1E}"/>
              </a:ext>
            </a:extLst>
          </p:cNvPr>
          <p:cNvSpPr/>
          <p:nvPr/>
        </p:nvSpPr>
        <p:spPr>
          <a:xfrm>
            <a:off x="6587761" y="619752"/>
            <a:ext cx="734771" cy="79184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Twinkl Light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0455">
            <a:off x="1973828" y="506845"/>
            <a:ext cx="944451" cy="90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447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118308" y="3565661"/>
            <a:ext cx="968233" cy="811771"/>
            <a:chOff x="1025976" y="984420"/>
            <a:chExt cx="1513143" cy="1268627"/>
          </a:xfrm>
        </p:grpSpPr>
        <p:sp>
          <p:nvSpPr>
            <p:cNvPr id="3" name="Oval 2"/>
            <p:cNvSpPr/>
            <p:nvPr/>
          </p:nvSpPr>
          <p:spPr>
            <a:xfrm>
              <a:off x="1149179" y="984420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025976" y="1068479"/>
              <a:ext cx="1513143" cy="10100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/>
                <a:t>ear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219881" y="3565661"/>
            <a:ext cx="953941" cy="810598"/>
            <a:chOff x="3713495" y="984422"/>
            <a:chExt cx="1492966" cy="1268627"/>
          </a:xfrm>
        </p:grpSpPr>
        <p:sp>
          <p:nvSpPr>
            <p:cNvPr id="18" name="Oval 17"/>
            <p:cNvSpPr/>
            <p:nvPr/>
          </p:nvSpPr>
          <p:spPr>
            <a:xfrm>
              <a:off x="3801763" y="984422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713495" y="1059912"/>
              <a:ext cx="1492966" cy="10115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err="1"/>
                <a:t>ure</a:t>
              </a:r>
              <a:endParaRPr lang="en-GB" sz="3600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2084589" y="3548854"/>
            <a:ext cx="849579" cy="845192"/>
            <a:chOff x="1346887" y="3546390"/>
            <a:chExt cx="1275212" cy="1268627"/>
          </a:xfrm>
        </p:grpSpPr>
        <p:sp>
          <p:nvSpPr>
            <p:cNvPr id="22" name="Oval 21"/>
            <p:cNvSpPr/>
            <p:nvPr/>
          </p:nvSpPr>
          <p:spPr>
            <a:xfrm>
              <a:off x="1346887" y="3546390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61253" y="3658158"/>
              <a:ext cx="1260846" cy="9701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/>
                <a:t>ow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007064" y="2487969"/>
            <a:ext cx="869091" cy="869091"/>
            <a:chOff x="3076833" y="3653481"/>
            <a:chExt cx="1268627" cy="1268627"/>
          </a:xfrm>
        </p:grpSpPr>
        <p:sp>
          <p:nvSpPr>
            <p:cNvPr id="17" name="Oval 16"/>
            <p:cNvSpPr/>
            <p:nvPr/>
          </p:nvSpPr>
          <p:spPr>
            <a:xfrm>
              <a:off x="3076833" y="3653481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159211" y="3746678"/>
              <a:ext cx="1103870" cy="9434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err="1"/>
                <a:t>ur</a:t>
              </a:r>
              <a:endParaRPr lang="en-GB" sz="3600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213540" y="2559366"/>
            <a:ext cx="826382" cy="811771"/>
            <a:chOff x="5070390" y="2747320"/>
            <a:chExt cx="1291461" cy="1268627"/>
          </a:xfrm>
        </p:grpSpPr>
        <p:sp>
          <p:nvSpPr>
            <p:cNvPr id="19" name="Oval 18"/>
            <p:cNvSpPr/>
            <p:nvPr/>
          </p:nvSpPr>
          <p:spPr>
            <a:xfrm>
              <a:off x="5070390" y="2747320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093574" y="2820337"/>
              <a:ext cx="1268277" cy="10100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/>
                <a:t>air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7288121" y="2510104"/>
            <a:ext cx="811771" cy="811771"/>
            <a:chOff x="5564660" y="1157416"/>
            <a:chExt cx="1268627" cy="1268627"/>
          </a:xfrm>
        </p:grpSpPr>
        <p:sp>
          <p:nvSpPr>
            <p:cNvPr id="23" name="Oval 22"/>
            <p:cNvSpPr/>
            <p:nvPr/>
          </p:nvSpPr>
          <p:spPr>
            <a:xfrm>
              <a:off x="5564660" y="1157416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647038" y="1242497"/>
              <a:ext cx="1103870" cy="10100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err="1"/>
                <a:t>er</a:t>
              </a:r>
              <a:endParaRPr lang="en-GB" sz="3600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118028" y="2516630"/>
            <a:ext cx="843740" cy="811771"/>
            <a:chOff x="7055935" y="984421"/>
            <a:chExt cx="1318592" cy="1268627"/>
          </a:xfrm>
        </p:grpSpPr>
        <p:sp>
          <p:nvSpPr>
            <p:cNvPr id="20" name="Oval 19"/>
            <p:cNvSpPr/>
            <p:nvPr/>
          </p:nvSpPr>
          <p:spPr>
            <a:xfrm>
              <a:off x="7088660" y="984421"/>
              <a:ext cx="1268627" cy="126862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BFFF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055935" y="1051208"/>
              <a:ext cx="1318592" cy="10100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/>
                <a:t>oi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653" y="955589"/>
            <a:ext cx="756239" cy="13579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082" y="4597489"/>
            <a:ext cx="810598" cy="15368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944" y="644947"/>
            <a:ext cx="1204573" cy="17957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089" y="4548061"/>
            <a:ext cx="1251482" cy="15368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75" y="673457"/>
            <a:ext cx="654471" cy="165660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161" y="4548061"/>
            <a:ext cx="899556" cy="167974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3" y="913989"/>
            <a:ext cx="2059460" cy="151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4615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224</Words>
  <Application>Microsoft Office PowerPoint</Application>
  <PresentationFormat>On-screen Show (4:3)</PresentationFormat>
  <Paragraphs>112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Twinkl Light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J Geals BTP</cp:lastModifiedBy>
  <cp:revision>37</cp:revision>
  <dcterms:created xsi:type="dcterms:W3CDTF">2018-10-17T13:50:41Z</dcterms:created>
  <dcterms:modified xsi:type="dcterms:W3CDTF">2021-07-09T12:45:13Z</dcterms:modified>
</cp:coreProperties>
</file>