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sldIdLst>
    <p:sldId id="267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1401ADC-7C4D-4C5E-801B-A2C783465DD5}">
          <p14:sldIdLst>
            <p14:sldId id="267"/>
            <p14:sldId id="268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9"/>
            <p14:sldId id="270"/>
          </p14:sldIdLst>
        </p14:section>
        <p14:section name="Untitled Section" id="{3A992477-79F5-4B01-AB6D-DE70FDB391B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544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109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29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849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01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39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60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52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974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368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7685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1394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23857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291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231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11072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47055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22669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6553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9439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EBA4B4D-8C7D-438D-AF00-96A357FC0783}" type="datetimeFigureOut">
              <a:rPr lang="en-GB" smtClean="0"/>
              <a:t>06/03/2021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89FAECE-39FC-4B4A-8633-1D69EEE1983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75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  <p:sldLayoutId id="2147483668" r:id="rId19"/>
    <p:sldLayoutId id="2147483669" r:id="rId20"/>
    <p:sldLayoutId id="2147483670" r:id="rId2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LO: To draw a portrait of Queen Elizabeth I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4000" dirty="0"/>
          </a:p>
          <a:p>
            <a:r>
              <a:rPr lang="en-GB" sz="4000" dirty="0">
                <a:latin typeface="Comic Sans MS" panose="030F0702030302020204" pitchFamily="66" charset="0"/>
              </a:rPr>
              <a:t>Monday 8</a:t>
            </a:r>
            <a:r>
              <a:rPr lang="en-GB" sz="4000" baseline="30000" dirty="0">
                <a:latin typeface="Comic Sans MS" panose="030F0702030302020204" pitchFamily="66" charset="0"/>
              </a:rPr>
              <a:t>th</a:t>
            </a:r>
            <a:r>
              <a:rPr lang="en-GB" sz="4000" dirty="0">
                <a:latin typeface="Comic Sans MS" panose="030F0702030302020204" pitchFamily="66" charset="0"/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33074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Today we will be drawing a portrait of Queen Elizabeth I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01074" y="5443537"/>
            <a:ext cx="2752725" cy="7334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Around 1600 (400 years ago!)</a:t>
            </a:r>
            <a:endParaRPr lang="en-GB" dirty="0"/>
          </a:p>
        </p:txBody>
      </p:sp>
      <p:pic>
        <p:nvPicPr>
          <p:cNvPr id="1026" name="Picture 2" descr="Elizabeth I | Biography, Facts, Mother, &amp; Death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2359"/>
            <a:ext cx="4409811" cy="559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ngs and Queens Photo: queen elizabeth 1 | Elizabethan era, Tudor history,  Ancient world histo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049" y="1792359"/>
            <a:ext cx="4335317" cy="4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Queen Elizabeth I of England in her coronation robes, c.1600. Wiki Commons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866" y="2486025"/>
            <a:ext cx="3625531" cy="2640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72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2084533" y="2105388"/>
            <a:ext cx="3343275" cy="3377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a faint oval. You will go back over this later after you have drawn the hair.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2" r="17898" b="13749"/>
          <a:stretch/>
        </p:blipFill>
        <p:spPr>
          <a:xfrm>
            <a:off x="6183087" y="1570214"/>
            <a:ext cx="3640183" cy="4447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47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2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2444751" y="2940050"/>
            <a:ext cx="3343275" cy="2299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Mark some very faint guide lines with a pencil and ruler.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9" r="16777" b="13905"/>
          <a:stretch/>
        </p:blipFill>
        <p:spPr>
          <a:xfrm>
            <a:off x="6226629" y="1619794"/>
            <a:ext cx="3575499" cy="44065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4" name="Straight Connector 3"/>
          <p:cNvCxnSpPr/>
          <p:nvPr/>
        </p:nvCxnSpPr>
        <p:spPr>
          <a:xfrm flipV="1">
            <a:off x="6788150" y="417671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6788150" y="4525964"/>
            <a:ext cx="2281238" cy="9525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2556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3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Don’t forget eyelashes!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t="6558" b="6737"/>
          <a:stretch/>
        </p:blipFill>
        <p:spPr>
          <a:xfrm>
            <a:off x="6235338" y="1567544"/>
            <a:ext cx="3579223" cy="442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15113" y="4165600"/>
            <a:ext cx="20256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602413" y="4468813"/>
            <a:ext cx="2051050" cy="0"/>
          </a:xfrm>
          <a:prstGeom prst="line">
            <a:avLst/>
          </a:prstGeom>
          <a:ln w="19050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3672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4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nose.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" t="19400" r="20190" b="13240"/>
          <a:stretch/>
        </p:blipFill>
        <p:spPr>
          <a:xfrm>
            <a:off x="6209213" y="1516746"/>
            <a:ext cx="3626709" cy="4484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13" name="Straight Connector 12"/>
          <p:cNvCxnSpPr/>
          <p:nvPr/>
        </p:nvCxnSpPr>
        <p:spPr>
          <a:xfrm flipV="1">
            <a:off x="6837363" y="4003675"/>
            <a:ext cx="1630362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837364" y="4329114"/>
            <a:ext cx="2281237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4375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5</a:t>
            </a: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mouth.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16757" r="13648" b="14310"/>
          <a:stretch/>
        </p:blipFill>
        <p:spPr>
          <a:xfrm>
            <a:off x="6199891" y="1508038"/>
            <a:ext cx="3620609" cy="4483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450014" y="4119563"/>
            <a:ext cx="1639887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442076" y="4391025"/>
            <a:ext cx="1795463" cy="0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V="1">
            <a:off x="6434139" y="3500439"/>
            <a:ext cx="2281237" cy="7937"/>
          </a:xfrm>
          <a:prstGeom prst="line">
            <a:avLst/>
          </a:prstGeom>
          <a:ln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453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6</a:t>
            </a: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122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eyebrows.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6" t="13183" r="15703" b="20331"/>
          <a:stretch/>
        </p:blipFill>
        <p:spPr>
          <a:xfrm>
            <a:off x="6217920" y="1576251"/>
            <a:ext cx="3596641" cy="44373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581776" y="448151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581776" y="4765675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7860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7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432051" y="3149601"/>
            <a:ext cx="3343275" cy="68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ears.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20" t="16146" r="17599" b="16493"/>
          <a:stretch/>
        </p:blipFill>
        <p:spPr>
          <a:xfrm>
            <a:off x="6209211" y="1552885"/>
            <a:ext cx="3596641" cy="44681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8" name="Straight Connector 7"/>
          <p:cNvCxnSpPr/>
          <p:nvPr/>
        </p:nvCxnSpPr>
        <p:spPr>
          <a:xfrm flipV="1">
            <a:off x="6705600" y="4233864"/>
            <a:ext cx="2281238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V="1">
            <a:off x="6705600" y="4527550"/>
            <a:ext cx="2281238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761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8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559214" y="1874983"/>
            <a:ext cx="3343275" cy="1761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Draw the hair and hair accessories.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8" t="13641" r="15735" b="18998"/>
          <a:stretch/>
        </p:blipFill>
        <p:spPr>
          <a:xfrm>
            <a:off x="6184290" y="1637211"/>
            <a:ext cx="3621561" cy="43838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cxnSp>
        <p:nvCxnSpPr>
          <p:cNvPr id="5" name="Straight Connector 4"/>
          <p:cNvCxnSpPr/>
          <p:nvPr/>
        </p:nvCxnSpPr>
        <p:spPr>
          <a:xfrm flipV="1">
            <a:off x="6638926" y="4432300"/>
            <a:ext cx="2282825" cy="7938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6638926" y="4716464"/>
            <a:ext cx="2282825" cy="7937"/>
          </a:xfrm>
          <a:prstGeom prst="line">
            <a:avLst/>
          </a:prstGeom>
          <a:ln w="28575">
            <a:solidFill>
              <a:srgbClr val="E35D5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791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9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35527" y="1374921"/>
            <a:ext cx="6206836" cy="4454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Go over the lines of the oval that isn't covered by hair. Erase the faint guide lines and the oval lines that are covered by hair.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500" dirty="0">
                <a:solidFill>
                  <a:schemeClr val="tx1"/>
                </a:solidFill>
              </a:rPr>
              <a:t>Do some shading to show lines on the face and blend them using your fingers.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t="12715" r="22571" b="21046"/>
          <a:stretch/>
        </p:blipFill>
        <p:spPr>
          <a:xfrm>
            <a:off x="7399357" y="1132907"/>
            <a:ext cx="3625693" cy="44396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70378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Step 10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15912" y="1818266"/>
            <a:ext cx="5775326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>
                <a:solidFill>
                  <a:schemeClr val="tx1"/>
                </a:solidFill>
              </a:rPr>
              <a:t>Colour in the hair. She had vivid </a:t>
            </a:r>
            <a:r>
              <a:rPr lang="en-GB" altLang="en-US" sz="3000" dirty="0" err="1">
                <a:solidFill>
                  <a:schemeClr val="tx1"/>
                </a:solidFill>
              </a:rPr>
              <a:t>aubourn</a:t>
            </a:r>
            <a:r>
              <a:rPr lang="en-GB" altLang="en-US" sz="3000" dirty="0">
                <a:solidFill>
                  <a:schemeClr val="tx1"/>
                </a:solidFill>
              </a:rPr>
              <a:t> (orangey / brown) hair and this is the only part you should colour in.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dirty="0">
                <a:solidFill>
                  <a:schemeClr val="tx1"/>
                </a:solidFill>
              </a:rPr>
              <a:t>Add in the ruff and lace around the head and neck and any other details like earrings or jewels.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73436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67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50259" y="955098"/>
            <a:ext cx="6421581" cy="48161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4036" y="807533"/>
            <a:ext cx="6460259" cy="484519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6438" y="294229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Hair accessories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58111" y="16150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Eyes and eyebrows</a:t>
            </a:r>
          </a:p>
        </p:txBody>
      </p:sp>
    </p:spTree>
    <p:extLst>
      <p:ext uri="{BB962C8B-B14F-4D97-AF65-F5344CB8AC3E}">
        <p14:creationId xmlns:p14="http://schemas.microsoft.com/office/powerpoint/2010/main" val="4002670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7652" y="857250"/>
            <a:ext cx="6858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32398" y="732559"/>
            <a:ext cx="6858000" cy="5143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62583" y="1767430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nose and mouth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443263" y="4191976"/>
            <a:ext cx="1972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Ears and earrings</a:t>
            </a:r>
          </a:p>
        </p:txBody>
      </p:sp>
    </p:spTree>
    <p:extLst>
      <p:ext uri="{BB962C8B-B14F-4D97-AF65-F5344CB8AC3E}">
        <p14:creationId xmlns:p14="http://schemas.microsoft.com/office/powerpoint/2010/main" val="284157001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32</TotalTime>
  <Words>215</Words>
  <Application>Microsoft Office PowerPoint</Application>
  <PresentationFormat>Widescreen</PresentationFormat>
  <Paragraphs>33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Retrospect</vt:lpstr>
      <vt:lpstr>LO: To draw a portrait of Queen Elizabeth I </vt:lpstr>
      <vt:lpstr>Today we will be drawing a portrait of Queen Elizabeth I </vt:lpstr>
      <vt:lpstr>Step 1</vt:lpstr>
      <vt:lpstr>Step 2</vt:lpstr>
      <vt:lpstr>Step 3</vt:lpstr>
      <vt:lpstr>Step 4</vt:lpstr>
      <vt:lpstr>Step 5</vt:lpstr>
      <vt:lpstr>Step 6</vt:lpstr>
      <vt:lpstr>Step 7</vt:lpstr>
      <vt:lpstr>Step 8</vt:lpstr>
      <vt:lpstr>Step 9</vt:lpstr>
      <vt:lpstr>Step 10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draw a portrait of Queen Elizabeth I </dc:title>
  <dc:creator>J Geals BTP</dc:creator>
  <cp:lastModifiedBy>J Geals BTP</cp:lastModifiedBy>
  <cp:revision>5</cp:revision>
  <dcterms:created xsi:type="dcterms:W3CDTF">2021-03-04T20:15:39Z</dcterms:created>
  <dcterms:modified xsi:type="dcterms:W3CDTF">2021-03-06T16:03:12Z</dcterms:modified>
</cp:coreProperties>
</file>