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  <p:sldMasterId id="2147483685" r:id="rId11"/>
  </p:sldMasterIdLst>
  <p:notesMasterIdLst>
    <p:notesMasterId r:id="rId28"/>
  </p:notesMasterIdLst>
  <p:sldIdLst>
    <p:sldId id="296" r:id="rId12"/>
    <p:sldId id="297" r:id="rId13"/>
    <p:sldId id="298" r:id="rId14"/>
    <p:sldId id="312" r:id="rId15"/>
    <p:sldId id="299" r:id="rId16"/>
    <p:sldId id="305" r:id="rId17"/>
    <p:sldId id="309" r:id="rId18"/>
    <p:sldId id="318" r:id="rId19"/>
    <p:sldId id="319" r:id="rId20"/>
    <p:sldId id="320" r:id="rId21"/>
    <p:sldId id="321" r:id="rId22"/>
    <p:sldId id="322" r:id="rId23"/>
    <p:sldId id="310" r:id="rId24"/>
    <p:sldId id="301" r:id="rId25"/>
    <p:sldId id="323" r:id="rId26"/>
    <p:sldId id="324" r:id="rId2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779" autoAdjust="0"/>
    <p:restoredTop sz="94694"/>
  </p:normalViewPr>
  <p:slideViewPr>
    <p:cSldViewPr snapToGrid="0" snapToObjects="1">
      <p:cViewPr varScale="1">
        <p:scale>
          <a:sx n="85" d="100"/>
          <a:sy n="85" d="100"/>
        </p:scale>
        <p:origin x="99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slide" Target="slides/slide15.xml"/><Relationship Id="rId3" Type="http://schemas.openxmlformats.org/officeDocument/2006/relationships/customXml" Target="../customXml/item3.xml"/><Relationship Id="rId21" Type="http://schemas.openxmlformats.org/officeDocument/2006/relationships/slide" Target="slides/slide10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slide" Target="slides/slide14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29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3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notesMaster" Target="notesMasters/notesMaster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8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slide" Target="slides/slide1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26/01/2021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26/01/2021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97427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5485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52694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1/26/2021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01270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1/26/2021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499061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1/26/2021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101109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1/26/2021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10446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1/26/2021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521900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1/26/2021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194617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785916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944484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362438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13" Type="http://schemas.openxmlformats.org/officeDocument/2006/relationships/theme" Target="../theme/theme8.xml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12" Type="http://schemas.openxmlformats.org/officeDocument/2006/relationships/slideLayout" Target="../slideLayouts/slideLayout21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4.xml"/><Relationship Id="rId10" Type="http://schemas.openxmlformats.org/officeDocument/2006/relationships/slideLayout" Target="../slideLayouts/slideLayout19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Relationship Id="rId14" Type="http://schemas.openxmlformats.org/officeDocument/2006/relationships/image" Target="../media/image6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1/26/2021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  <p:pic>
        <p:nvPicPr>
          <p:cNvPr id="7" name="Picture 6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75458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e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2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3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0.emf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4.xml"/><Relationship Id="rId6" Type="http://schemas.openxmlformats.org/officeDocument/2006/relationships/image" Target="../media/image17.emf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7.emf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5.xml"/><Relationship Id="rId6" Type="http://schemas.openxmlformats.org/officeDocument/2006/relationships/image" Target="../media/image10.emf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7.emf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6.xml"/><Relationship Id="rId6" Type="http://schemas.openxmlformats.org/officeDocument/2006/relationships/image" Target="../media/image10.emf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7.emf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7.xml"/><Relationship Id="rId6" Type="http://schemas.openxmlformats.org/officeDocument/2006/relationships/image" Target="../media/image10.emf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7.emf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8.xml"/><Relationship Id="rId6" Type="http://schemas.openxmlformats.org/officeDocument/2006/relationships/image" Target="../media/image10.emf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4091" y="2294490"/>
            <a:ext cx="6376969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latin typeface="Comic Sans MS" panose="030F0702030302020204" pitchFamily="66" charset="0"/>
              </a:rPr>
              <a:t>) How many counters?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How many counters?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How do you spell 20?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) Each of these pictures are equal to __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1748" y="335256"/>
            <a:ext cx="2055098" cy="90407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1748" y="2102625"/>
            <a:ext cx="2055098" cy="90407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8106" y="2102625"/>
            <a:ext cx="2055098" cy="90407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 rot="16200000">
            <a:off x="1276176" y="4543333"/>
            <a:ext cx="699670" cy="197307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8119" y="5147194"/>
            <a:ext cx="2055098" cy="90407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692343" y="4929259"/>
            <a:ext cx="639793" cy="133724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3954" y="5004540"/>
            <a:ext cx="888924" cy="1100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latin typeface="Comic Sans MS" panose="030F0702030302020204" pitchFamily="66" charset="0"/>
              </a:rPr>
              <a:t>) How many counters?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How many counters?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How do you spell 20?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) Each of these pictures are equal to __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152104" y="416474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949602" y="3368233"/>
            <a:ext cx="21379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twenty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1748" y="335256"/>
            <a:ext cx="2055098" cy="90407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1748" y="2102625"/>
            <a:ext cx="2055098" cy="90407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8106" y="2102625"/>
            <a:ext cx="2055098" cy="90407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 rot="16200000">
            <a:off x="1276176" y="4543333"/>
            <a:ext cx="699670" cy="197307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8119" y="5147194"/>
            <a:ext cx="2055098" cy="90407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692343" y="4929259"/>
            <a:ext cx="639793" cy="133724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3954" y="5004540"/>
            <a:ext cx="888924" cy="110010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7087517" y="2222221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152104" y="456790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8797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4" grpId="0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on from 20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296" y="1417256"/>
            <a:ext cx="1248374" cy="154494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4230" y="3881003"/>
            <a:ext cx="912133" cy="1138531"/>
          </a:xfrm>
          <a:prstGeom prst="rect">
            <a:avLst/>
          </a:prstGeom>
        </p:spPr>
      </p:pic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2532752"/>
              </p:ext>
            </p:extLst>
          </p:nvPr>
        </p:nvGraphicFramePr>
        <p:xfrm>
          <a:off x="1412512" y="5060265"/>
          <a:ext cx="5486404" cy="60960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98764">
                  <a:extLst>
                    <a:ext uri="{9D8B030D-6E8A-4147-A177-3AD203B41FA5}">
                      <a16:colId xmlns:a16="http://schemas.microsoft.com/office/drawing/2014/main" val="1703727300"/>
                    </a:ext>
                  </a:extLst>
                </a:gridCol>
                <a:gridCol w="498764">
                  <a:extLst>
                    <a:ext uri="{9D8B030D-6E8A-4147-A177-3AD203B41FA5}">
                      <a16:colId xmlns:a16="http://schemas.microsoft.com/office/drawing/2014/main" val="2214035550"/>
                    </a:ext>
                  </a:extLst>
                </a:gridCol>
                <a:gridCol w="498764">
                  <a:extLst>
                    <a:ext uri="{9D8B030D-6E8A-4147-A177-3AD203B41FA5}">
                      <a16:colId xmlns:a16="http://schemas.microsoft.com/office/drawing/2014/main" val="35512791"/>
                    </a:ext>
                  </a:extLst>
                </a:gridCol>
                <a:gridCol w="498764">
                  <a:extLst>
                    <a:ext uri="{9D8B030D-6E8A-4147-A177-3AD203B41FA5}">
                      <a16:colId xmlns:a16="http://schemas.microsoft.com/office/drawing/2014/main" val="2106528166"/>
                    </a:ext>
                  </a:extLst>
                </a:gridCol>
                <a:gridCol w="498764">
                  <a:extLst>
                    <a:ext uri="{9D8B030D-6E8A-4147-A177-3AD203B41FA5}">
                      <a16:colId xmlns:a16="http://schemas.microsoft.com/office/drawing/2014/main" val="2738537074"/>
                    </a:ext>
                  </a:extLst>
                </a:gridCol>
                <a:gridCol w="498764">
                  <a:extLst>
                    <a:ext uri="{9D8B030D-6E8A-4147-A177-3AD203B41FA5}">
                      <a16:colId xmlns:a16="http://schemas.microsoft.com/office/drawing/2014/main" val="1634069004"/>
                    </a:ext>
                  </a:extLst>
                </a:gridCol>
                <a:gridCol w="498764">
                  <a:extLst>
                    <a:ext uri="{9D8B030D-6E8A-4147-A177-3AD203B41FA5}">
                      <a16:colId xmlns:a16="http://schemas.microsoft.com/office/drawing/2014/main" val="834982649"/>
                    </a:ext>
                  </a:extLst>
                </a:gridCol>
                <a:gridCol w="498764">
                  <a:extLst>
                    <a:ext uri="{9D8B030D-6E8A-4147-A177-3AD203B41FA5}">
                      <a16:colId xmlns:a16="http://schemas.microsoft.com/office/drawing/2014/main" val="891008232"/>
                    </a:ext>
                  </a:extLst>
                </a:gridCol>
                <a:gridCol w="498764">
                  <a:extLst>
                    <a:ext uri="{9D8B030D-6E8A-4147-A177-3AD203B41FA5}">
                      <a16:colId xmlns:a16="http://schemas.microsoft.com/office/drawing/2014/main" val="250544779"/>
                    </a:ext>
                  </a:extLst>
                </a:gridCol>
                <a:gridCol w="498764">
                  <a:extLst>
                    <a:ext uri="{9D8B030D-6E8A-4147-A177-3AD203B41FA5}">
                      <a16:colId xmlns:a16="http://schemas.microsoft.com/office/drawing/2014/main" val="997075786"/>
                    </a:ext>
                  </a:extLst>
                </a:gridCol>
                <a:gridCol w="498764">
                  <a:extLst>
                    <a:ext uri="{9D8B030D-6E8A-4147-A177-3AD203B41FA5}">
                      <a16:colId xmlns:a16="http://schemas.microsoft.com/office/drawing/2014/main" val="151808105"/>
                    </a:ext>
                  </a:extLst>
                </a:gridCol>
              </a:tblGrid>
              <a:tr h="609601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KG Primary Penmanship" panose="02000506000000020003" pitchFamily="2" charset="0"/>
                        </a:rPr>
                        <a:t>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KG Primary Penmanship" panose="02000506000000020003" pitchFamily="2" charset="0"/>
                        </a:rPr>
                        <a:t>21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KG Primary Penmanship" panose="02000506000000020003" pitchFamily="2" charset="0"/>
                        </a:rPr>
                        <a:t>22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KG Primary Penmanship" panose="02000506000000020003" pitchFamily="2" charset="0"/>
                        </a:rPr>
                        <a:t>23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KG Primary Penmanship" panose="02000506000000020003" pitchFamily="2" charset="0"/>
                        </a:rPr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KG Primary Penmanship" panose="02000506000000020003" pitchFamily="2" charset="0"/>
                        </a:rPr>
                        <a:t>25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KG Primary Penmanship" panose="02000506000000020003" pitchFamily="2" charset="0"/>
                        </a:rPr>
                        <a:t>26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KG Primary Penmanship" panose="02000506000000020003" pitchFamily="2" charset="0"/>
                        </a:rPr>
                        <a:t>27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KG Primary Penmanship" panose="02000506000000020003" pitchFamily="2" charset="0"/>
                        </a:rPr>
                        <a:t>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KG Primary Penmanship" panose="02000506000000020003" pitchFamily="2" charset="0"/>
                        </a:rPr>
                        <a:t>29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KG Primary Penmanship" panose="02000506000000020003" pitchFamily="2" charset="0"/>
                        </a:rPr>
                        <a:t>30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16112512"/>
                  </a:ext>
                </a:extLst>
              </a:tr>
            </a:tbl>
          </a:graphicData>
        </a:graphic>
      </p:graphicFrame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6081" y="1431116"/>
            <a:ext cx="1248374" cy="1544942"/>
          </a:xfrm>
          <a:prstGeom prst="rect">
            <a:avLst/>
          </a:prstGeom>
        </p:spPr>
      </p:pic>
      <p:sp>
        <p:nvSpPr>
          <p:cNvPr id="12" name="Oval 11"/>
          <p:cNvSpPr/>
          <p:nvPr/>
        </p:nvSpPr>
        <p:spPr>
          <a:xfrm>
            <a:off x="1457719" y="5178864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2645841" y="297605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919368" y="300292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1956599" y="5178864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2455479" y="5178864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2954359" y="5178864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3453239" y="5178864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3952119" y="5178864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4450999" y="5178864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4949879" y="5178864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5448759" y="5178864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5947639" y="5178864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6446521" y="5178864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7784" y="3875171"/>
            <a:ext cx="912133" cy="113853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1338" y="3869339"/>
            <a:ext cx="912133" cy="113853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4892" y="3863507"/>
            <a:ext cx="912133" cy="113853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8446" y="3857675"/>
            <a:ext cx="912133" cy="113853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2000" y="3851843"/>
            <a:ext cx="912133" cy="113853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5554" y="3846011"/>
            <a:ext cx="912133" cy="1138531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9108" y="3840179"/>
            <a:ext cx="912133" cy="1138531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662" y="3820700"/>
            <a:ext cx="912133" cy="1138531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6214" y="3883872"/>
            <a:ext cx="912133" cy="1138531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2752" y="1488785"/>
            <a:ext cx="1248374" cy="1544942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5276644" y="2989675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30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14219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2.59259E-6 L 0.30903 -0.31504 " pathEditMode="relative" rAng="0" ptsTypes="AA">
                                      <p:cBhvr>
                                        <p:cTn id="1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451" y="-15764"/>
                                    </p:animMotion>
                                  </p:childTnLst>
                                </p:cTn>
                              </p:par>
                              <p:par>
                                <p:cTn id="111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3.33333E-6 L 0.2658 -0.31412 " pathEditMode="relative" rAng="0" ptsTypes="AA">
                                      <p:cBhvr>
                                        <p:cTn id="11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281" y="-15718"/>
                                    </p:animMotion>
                                  </p:childTnLst>
                                </p:cTn>
                              </p:par>
                              <p:par>
                                <p:cTn id="113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2.22222E-6 L 0.22014 -0.31967 " pathEditMode="relative" rAng="0" ptsTypes="AA">
                                      <p:cBhvr>
                                        <p:cTn id="11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007" y="-15995"/>
                                    </p:animMotion>
                                  </p:childTnLst>
                                </p:cTn>
                              </p:par>
                              <p:par>
                                <p:cTn id="115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3.7037E-6 L 0.17726 -0.29399 " pathEditMode="relative" rAng="0" ptsTypes="AA">
                                      <p:cBhvr>
                                        <p:cTn id="11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54" y="-14699"/>
                                    </p:animMotion>
                                  </p:childTnLst>
                                </p:cTn>
                              </p:par>
                              <p:par>
                                <p:cTn id="117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3.7037E-7 L 0.12327 -0.31782 " pathEditMode="relative" rAng="0" ptsTypes="AA">
                                      <p:cBhvr>
                                        <p:cTn id="11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63" y="-15903"/>
                                    </p:animMotion>
                                  </p:childTnLst>
                                </p:cTn>
                              </p:par>
                              <p:par>
                                <p:cTn id="119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4.07407E-6 L 0.08298 -0.29445 " pathEditMode="relative" rAng="0" ptsTypes="AA">
                                      <p:cBhvr>
                                        <p:cTn id="12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49" y="-14722"/>
                                    </p:animMotion>
                                  </p:childTnLst>
                                </p:cTn>
                              </p:par>
                              <p:par>
                                <p:cTn id="121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11022E-16 L 0.01753 -0.29745 " pathEditMode="relative" rAng="0" ptsTypes="AA">
                                      <p:cBhvr>
                                        <p:cTn id="12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68" y="-14884"/>
                                    </p:animMotion>
                                  </p:childTnLst>
                                </p:cTn>
                              </p:par>
                              <p:par>
                                <p:cTn id="123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4.07407E-6 L -0.04982 -0.31527 " pathEditMode="relative" rAng="0" ptsTypes="AA">
                                      <p:cBhvr>
                                        <p:cTn id="12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00" y="-15764"/>
                                    </p:animMotion>
                                  </p:childTnLst>
                                </p:cTn>
                              </p:par>
                              <p:par>
                                <p:cTn id="125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3.7037E-6 L -0.09046 -0.3125 " pathEditMode="relative" rAng="0" ptsTypes="AA">
                                      <p:cBhvr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531" y="-15625"/>
                                    </p:animMotion>
                                  </p:childTnLst>
                                </p:cTn>
                              </p:par>
                              <p:par>
                                <p:cTn id="127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4.44444E-6 L -0.15763 -0.3051 " pathEditMode="relative" rAng="0" ptsTypes="AA">
                                      <p:cBhvr>
                                        <p:cTn id="12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882" y="-15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500"/>
                            </p:stCondLst>
                            <p:childTnLst>
                              <p:par>
                                <p:cTn id="16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/>
      <p:bldP spid="14" grpId="0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3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7" name="Table 6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4219568"/>
              </p:ext>
            </p:extLst>
          </p:nvPr>
        </p:nvGraphicFramePr>
        <p:xfrm>
          <a:off x="1406917" y="5060265"/>
          <a:ext cx="5486404" cy="60960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98764">
                  <a:extLst>
                    <a:ext uri="{9D8B030D-6E8A-4147-A177-3AD203B41FA5}">
                      <a16:colId xmlns:a16="http://schemas.microsoft.com/office/drawing/2014/main" val="1703727300"/>
                    </a:ext>
                  </a:extLst>
                </a:gridCol>
                <a:gridCol w="498764">
                  <a:extLst>
                    <a:ext uri="{9D8B030D-6E8A-4147-A177-3AD203B41FA5}">
                      <a16:colId xmlns:a16="http://schemas.microsoft.com/office/drawing/2014/main" val="2214035550"/>
                    </a:ext>
                  </a:extLst>
                </a:gridCol>
                <a:gridCol w="498764">
                  <a:extLst>
                    <a:ext uri="{9D8B030D-6E8A-4147-A177-3AD203B41FA5}">
                      <a16:colId xmlns:a16="http://schemas.microsoft.com/office/drawing/2014/main" val="35512791"/>
                    </a:ext>
                  </a:extLst>
                </a:gridCol>
                <a:gridCol w="498764">
                  <a:extLst>
                    <a:ext uri="{9D8B030D-6E8A-4147-A177-3AD203B41FA5}">
                      <a16:colId xmlns:a16="http://schemas.microsoft.com/office/drawing/2014/main" val="2106528166"/>
                    </a:ext>
                  </a:extLst>
                </a:gridCol>
                <a:gridCol w="498764">
                  <a:extLst>
                    <a:ext uri="{9D8B030D-6E8A-4147-A177-3AD203B41FA5}">
                      <a16:colId xmlns:a16="http://schemas.microsoft.com/office/drawing/2014/main" val="2738537074"/>
                    </a:ext>
                  </a:extLst>
                </a:gridCol>
                <a:gridCol w="498764">
                  <a:extLst>
                    <a:ext uri="{9D8B030D-6E8A-4147-A177-3AD203B41FA5}">
                      <a16:colId xmlns:a16="http://schemas.microsoft.com/office/drawing/2014/main" val="1634069004"/>
                    </a:ext>
                  </a:extLst>
                </a:gridCol>
                <a:gridCol w="498764">
                  <a:extLst>
                    <a:ext uri="{9D8B030D-6E8A-4147-A177-3AD203B41FA5}">
                      <a16:colId xmlns:a16="http://schemas.microsoft.com/office/drawing/2014/main" val="834982649"/>
                    </a:ext>
                  </a:extLst>
                </a:gridCol>
                <a:gridCol w="498764">
                  <a:extLst>
                    <a:ext uri="{9D8B030D-6E8A-4147-A177-3AD203B41FA5}">
                      <a16:colId xmlns:a16="http://schemas.microsoft.com/office/drawing/2014/main" val="891008232"/>
                    </a:ext>
                  </a:extLst>
                </a:gridCol>
                <a:gridCol w="498764">
                  <a:extLst>
                    <a:ext uri="{9D8B030D-6E8A-4147-A177-3AD203B41FA5}">
                      <a16:colId xmlns:a16="http://schemas.microsoft.com/office/drawing/2014/main" val="250544779"/>
                    </a:ext>
                  </a:extLst>
                </a:gridCol>
                <a:gridCol w="498764">
                  <a:extLst>
                    <a:ext uri="{9D8B030D-6E8A-4147-A177-3AD203B41FA5}">
                      <a16:colId xmlns:a16="http://schemas.microsoft.com/office/drawing/2014/main" val="997075786"/>
                    </a:ext>
                  </a:extLst>
                </a:gridCol>
                <a:gridCol w="498764">
                  <a:extLst>
                    <a:ext uri="{9D8B030D-6E8A-4147-A177-3AD203B41FA5}">
                      <a16:colId xmlns:a16="http://schemas.microsoft.com/office/drawing/2014/main" val="151808105"/>
                    </a:ext>
                  </a:extLst>
                </a:gridCol>
              </a:tblGrid>
              <a:tr h="609601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KG Primary Penmanship" panose="02000506000000020003" pitchFamily="2" charset="0"/>
                        </a:rPr>
                        <a:t>30</a:t>
                      </a:r>
                      <a:endParaRPr lang="en-GB" sz="2400" dirty="0">
                        <a:latin typeface="KG Primary Penmanship" panose="02000506000000020003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KG Primary Penmanship" panose="02000506000000020003" pitchFamily="2" charset="0"/>
                        </a:rPr>
                        <a:t>3</a:t>
                      </a:r>
                      <a:r>
                        <a:rPr lang="en-GB" sz="2400" dirty="0" smtClean="0">
                          <a:latin typeface="KG Primary Penmanship" panose="02000506000000020003" pitchFamily="2" charset="0"/>
                        </a:rPr>
                        <a:t>1</a:t>
                      </a:r>
                      <a:endParaRPr lang="en-GB" sz="2400" dirty="0">
                        <a:latin typeface="KG Primary Penmanship" panose="02000506000000020003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KG Primary Penmanship" panose="02000506000000020003" pitchFamily="2" charset="0"/>
                        </a:rPr>
                        <a:t>3</a:t>
                      </a:r>
                      <a:r>
                        <a:rPr lang="en-GB" sz="2400" dirty="0" smtClean="0">
                          <a:latin typeface="KG Primary Penmanship" panose="02000506000000020003" pitchFamily="2" charset="0"/>
                        </a:rPr>
                        <a:t>2</a:t>
                      </a:r>
                      <a:endParaRPr lang="en-GB" sz="2400" dirty="0">
                        <a:latin typeface="KG Primary Penmanship" panose="02000506000000020003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KG Primary Penmanship" panose="02000506000000020003" pitchFamily="2" charset="0"/>
                        </a:rPr>
                        <a:t>3</a:t>
                      </a:r>
                      <a:r>
                        <a:rPr lang="en-GB" sz="2400" dirty="0" smtClean="0">
                          <a:latin typeface="KG Primary Penmanship" panose="02000506000000020003" pitchFamily="2" charset="0"/>
                        </a:rPr>
                        <a:t>3</a:t>
                      </a:r>
                      <a:endParaRPr lang="en-GB" sz="2400" dirty="0">
                        <a:latin typeface="KG Primary Penmanship" panose="02000506000000020003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KG Primary Penmanship" panose="02000506000000020003" pitchFamily="2" charset="0"/>
                        </a:rPr>
                        <a:t>3</a:t>
                      </a:r>
                      <a:r>
                        <a:rPr lang="en-GB" sz="2400" dirty="0" smtClean="0">
                          <a:latin typeface="KG Primary Penmanship" panose="02000506000000020003" pitchFamily="2" charset="0"/>
                        </a:rPr>
                        <a:t>4</a:t>
                      </a:r>
                      <a:endParaRPr lang="en-GB" sz="2400" dirty="0">
                        <a:latin typeface="KG Primary Penmanship" panose="02000506000000020003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KG Primary Penmanship" panose="02000506000000020003" pitchFamily="2" charset="0"/>
                        </a:rPr>
                        <a:t>3</a:t>
                      </a:r>
                      <a:r>
                        <a:rPr lang="en-GB" sz="2400" dirty="0" smtClean="0">
                          <a:latin typeface="KG Primary Penmanship" panose="02000506000000020003" pitchFamily="2" charset="0"/>
                        </a:rPr>
                        <a:t>5</a:t>
                      </a:r>
                      <a:endParaRPr lang="en-GB" sz="2400" dirty="0">
                        <a:latin typeface="KG Primary Penmanship" panose="02000506000000020003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KG Primary Penmanship" panose="02000506000000020003" pitchFamily="2" charset="0"/>
                        </a:rPr>
                        <a:t>3</a:t>
                      </a:r>
                      <a:r>
                        <a:rPr lang="en-GB" sz="2400" dirty="0" smtClean="0">
                          <a:latin typeface="KG Primary Penmanship" panose="02000506000000020003" pitchFamily="2" charset="0"/>
                        </a:rPr>
                        <a:t>6</a:t>
                      </a:r>
                      <a:endParaRPr lang="en-GB" sz="2400" dirty="0">
                        <a:latin typeface="KG Primary Penmanship" panose="02000506000000020003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KG Primary Penmanship" panose="02000506000000020003" pitchFamily="2" charset="0"/>
                        </a:rPr>
                        <a:t>3</a:t>
                      </a:r>
                      <a:r>
                        <a:rPr lang="en-GB" sz="2400" dirty="0" smtClean="0">
                          <a:latin typeface="KG Primary Penmanship" panose="02000506000000020003" pitchFamily="2" charset="0"/>
                        </a:rPr>
                        <a:t>7</a:t>
                      </a:r>
                      <a:endParaRPr lang="en-GB" sz="2400" dirty="0">
                        <a:latin typeface="KG Primary Penmanship" panose="02000506000000020003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KG Primary Penmanship" panose="02000506000000020003" pitchFamily="2" charset="0"/>
                        </a:rPr>
                        <a:t>38</a:t>
                      </a:r>
                      <a:endParaRPr lang="en-GB" sz="2400" dirty="0">
                        <a:latin typeface="KG Primary Penmanship" panose="02000506000000020003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KG Primary Penmanship" panose="02000506000000020003" pitchFamily="2" charset="0"/>
                        </a:rPr>
                        <a:t>3</a:t>
                      </a:r>
                      <a:r>
                        <a:rPr lang="en-GB" sz="2400" dirty="0" smtClean="0">
                          <a:latin typeface="KG Primary Penmanship" panose="02000506000000020003" pitchFamily="2" charset="0"/>
                        </a:rPr>
                        <a:t>9</a:t>
                      </a:r>
                      <a:endParaRPr lang="en-GB" sz="2400" dirty="0">
                        <a:latin typeface="KG Primary Penmanship" panose="02000506000000020003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KG Primary Penmanship" panose="02000506000000020003" pitchFamily="2" charset="0"/>
                        </a:rPr>
                        <a:t>4</a:t>
                      </a:r>
                      <a:r>
                        <a:rPr lang="en-GB" sz="2400" dirty="0" smtClean="0">
                          <a:latin typeface="KG Primary Penmanship" panose="02000506000000020003" pitchFamily="2" charset="0"/>
                        </a:rPr>
                        <a:t>0</a:t>
                      </a:r>
                      <a:endParaRPr lang="en-GB" sz="2400" dirty="0">
                        <a:latin typeface="KG Primary Penmanship" panose="02000506000000020003" pitchFamily="2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16112512"/>
                  </a:ext>
                </a:extLst>
              </a:tr>
            </a:tbl>
          </a:graphicData>
        </a:graphic>
      </p:graphicFrame>
      <p:sp>
        <p:nvSpPr>
          <p:cNvPr id="68" name="TextBox 67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on from 30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69" name="Picture 6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8349" y="1440584"/>
            <a:ext cx="1248374" cy="1544942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4230" y="3881003"/>
            <a:ext cx="912133" cy="1138531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2192" y="1440584"/>
            <a:ext cx="1248374" cy="1544942"/>
          </a:xfrm>
          <a:prstGeom prst="rect">
            <a:avLst/>
          </a:prstGeom>
        </p:spPr>
      </p:pic>
      <p:sp>
        <p:nvSpPr>
          <p:cNvPr id="72" name="Oval 71"/>
          <p:cNvSpPr/>
          <p:nvPr/>
        </p:nvSpPr>
        <p:spPr>
          <a:xfrm>
            <a:off x="1457719" y="5178864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TextBox 72"/>
          <p:cNvSpPr txBox="1"/>
          <p:nvPr/>
        </p:nvSpPr>
        <p:spPr>
          <a:xfrm>
            <a:off x="1655719" y="313345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2862694" y="313345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75" name="Oval 74"/>
          <p:cNvSpPr/>
          <p:nvPr/>
        </p:nvSpPr>
        <p:spPr>
          <a:xfrm>
            <a:off x="1956599" y="5178864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Oval 75"/>
          <p:cNvSpPr/>
          <p:nvPr/>
        </p:nvSpPr>
        <p:spPr>
          <a:xfrm>
            <a:off x="2455479" y="5178864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Oval 76"/>
          <p:cNvSpPr/>
          <p:nvPr/>
        </p:nvSpPr>
        <p:spPr>
          <a:xfrm>
            <a:off x="2954359" y="5178864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Oval 77"/>
          <p:cNvSpPr/>
          <p:nvPr/>
        </p:nvSpPr>
        <p:spPr>
          <a:xfrm>
            <a:off x="3453239" y="5178864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Oval 78"/>
          <p:cNvSpPr/>
          <p:nvPr/>
        </p:nvSpPr>
        <p:spPr>
          <a:xfrm>
            <a:off x="3952119" y="5178864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Oval 79"/>
          <p:cNvSpPr/>
          <p:nvPr/>
        </p:nvSpPr>
        <p:spPr>
          <a:xfrm>
            <a:off x="4450999" y="5178864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Oval 80"/>
          <p:cNvSpPr/>
          <p:nvPr/>
        </p:nvSpPr>
        <p:spPr>
          <a:xfrm>
            <a:off x="4949879" y="5178864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Oval 81"/>
          <p:cNvSpPr/>
          <p:nvPr/>
        </p:nvSpPr>
        <p:spPr>
          <a:xfrm>
            <a:off x="5448759" y="5178864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Oval 82"/>
          <p:cNvSpPr/>
          <p:nvPr/>
        </p:nvSpPr>
        <p:spPr>
          <a:xfrm>
            <a:off x="5947639" y="5178864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Oval 83"/>
          <p:cNvSpPr/>
          <p:nvPr/>
        </p:nvSpPr>
        <p:spPr>
          <a:xfrm>
            <a:off x="6446521" y="5178864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5" name="Picture 8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7784" y="3875171"/>
            <a:ext cx="912133" cy="1138531"/>
          </a:xfrm>
          <a:prstGeom prst="rect">
            <a:avLst/>
          </a:prstGeom>
        </p:spPr>
      </p:pic>
      <p:pic>
        <p:nvPicPr>
          <p:cNvPr id="86" name="Picture 8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1338" y="3869339"/>
            <a:ext cx="912133" cy="1138531"/>
          </a:xfrm>
          <a:prstGeom prst="rect">
            <a:avLst/>
          </a:prstGeom>
        </p:spPr>
      </p:pic>
      <p:pic>
        <p:nvPicPr>
          <p:cNvPr id="87" name="Picture 8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4892" y="3863507"/>
            <a:ext cx="912133" cy="1138531"/>
          </a:xfrm>
          <a:prstGeom prst="rect">
            <a:avLst/>
          </a:prstGeom>
        </p:spPr>
      </p:pic>
      <p:pic>
        <p:nvPicPr>
          <p:cNvPr id="88" name="Picture 8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8446" y="3857675"/>
            <a:ext cx="912133" cy="1138531"/>
          </a:xfrm>
          <a:prstGeom prst="rect">
            <a:avLst/>
          </a:prstGeom>
        </p:spPr>
      </p:pic>
      <p:pic>
        <p:nvPicPr>
          <p:cNvPr id="89" name="Picture 8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2000" y="3851843"/>
            <a:ext cx="912133" cy="1138531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5554" y="3846011"/>
            <a:ext cx="912133" cy="1138531"/>
          </a:xfrm>
          <a:prstGeom prst="rect">
            <a:avLst/>
          </a:prstGeom>
        </p:spPr>
      </p:pic>
      <p:pic>
        <p:nvPicPr>
          <p:cNvPr id="91" name="Picture 9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9108" y="3840179"/>
            <a:ext cx="912133" cy="1138531"/>
          </a:xfrm>
          <a:prstGeom prst="rect">
            <a:avLst/>
          </a:prstGeom>
        </p:spPr>
      </p:pic>
      <p:pic>
        <p:nvPicPr>
          <p:cNvPr id="92" name="Picture 9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662" y="3820700"/>
            <a:ext cx="912133" cy="1138531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6214" y="3883872"/>
            <a:ext cx="912133" cy="1138531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9879" y="1440584"/>
            <a:ext cx="1248374" cy="1544942"/>
          </a:xfrm>
          <a:prstGeom prst="rect">
            <a:avLst/>
          </a:prstGeom>
        </p:spPr>
      </p:pic>
      <p:sp>
        <p:nvSpPr>
          <p:cNvPr id="95" name="TextBox 94"/>
          <p:cNvSpPr txBox="1"/>
          <p:nvPr/>
        </p:nvSpPr>
        <p:spPr>
          <a:xfrm>
            <a:off x="5276644" y="313345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96" name="Picture 9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6035" y="1440584"/>
            <a:ext cx="1248374" cy="1544942"/>
          </a:xfrm>
          <a:prstGeom prst="rect">
            <a:avLst/>
          </a:prstGeom>
        </p:spPr>
      </p:pic>
      <p:sp>
        <p:nvSpPr>
          <p:cNvPr id="97" name="TextBox 96"/>
          <p:cNvSpPr txBox="1"/>
          <p:nvPr/>
        </p:nvSpPr>
        <p:spPr>
          <a:xfrm>
            <a:off x="4069669" y="313345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30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64386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2.59259E-6 L 0.30903 -0.31504 " pathEditMode="relative" rAng="0" ptsTypes="AA">
                                      <p:cBhvr>
                                        <p:cTn id="118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451" y="-15764"/>
                                    </p:animMotion>
                                  </p:childTnLst>
                                </p:cTn>
                              </p:par>
                              <p:par>
                                <p:cTn id="119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3.33333E-6 L 0.2658 -0.31412 " pathEditMode="relative" rAng="0" ptsTypes="AA">
                                      <p:cBhvr>
                                        <p:cTn id="120" dur="2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281" y="-15718"/>
                                    </p:animMotion>
                                  </p:childTnLst>
                                </p:cTn>
                              </p:par>
                              <p:par>
                                <p:cTn id="121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2.22222E-6 L 0.22014 -0.31967 " pathEditMode="relative" rAng="0" ptsTypes="AA">
                                      <p:cBhvr>
                                        <p:cTn id="122" dur="2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007" y="-15995"/>
                                    </p:animMotion>
                                  </p:childTnLst>
                                </p:cTn>
                              </p:par>
                              <p:par>
                                <p:cTn id="123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3.7037E-6 L 0.17726 -0.29399 " pathEditMode="relative" rAng="0" ptsTypes="AA">
                                      <p:cBhvr>
                                        <p:cTn id="124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54" y="-14699"/>
                                    </p:animMotion>
                                  </p:childTnLst>
                                </p:cTn>
                              </p:par>
                              <p:par>
                                <p:cTn id="125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3.7037E-7 L 0.12327 -0.31782 " pathEditMode="relative" rAng="0" ptsTypes="AA">
                                      <p:cBhvr>
                                        <p:cTn id="126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63" y="-15903"/>
                                    </p:animMotion>
                                  </p:childTnLst>
                                </p:cTn>
                              </p:par>
                              <p:par>
                                <p:cTn id="127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4.07407E-6 L 0.08298 -0.29445 " pathEditMode="relative" rAng="0" ptsTypes="AA">
                                      <p:cBhvr>
                                        <p:cTn id="128" dur="2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49" y="-14722"/>
                                    </p:animMotion>
                                  </p:childTnLst>
                                </p:cTn>
                              </p:par>
                              <p:par>
                                <p:cTn id="129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11022E-16 L 0.01753 -0.29745 " pathEditMode="relative" rAng="0" ptsTypes="AA">
                                      <p:cBhvr>
                                        <p:cTn id="130" dur="2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68" y="-14884"/>
                                    </p:animMotion>
                                  </p:childTnLst>
                                </p:cTn>
                              </p:par>
                              <p:par>
                                <p:cTn id="131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4.07407E-6 L -0.04982 -0.31527 " pathEditMode="relative" rAng="0" ptsTypes="AA">
                                      <p:cBhvr>
                                        <p:cTn id="132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00" y="-15764"/>
                                    </p:animMotion>
                                  </p:childTnLst>
                                </p:cTn>
                              </p:par>
                              <p:par>
                                <p:cTn id="133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3.7037E-6 L -0.09046 -0.3125 " pathEditMode="relative" rAng="0" ptsTypes="AA">
                                      <p:cBhvr>
                                        <p:cTn id="134" dur="2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531" y="-15625"/>
                                    </p:animMotion>
                                  </p:childTnLst>
                                </p:cTn>
                              </p:par>
                              <p:par>
                                <p:cTn id="135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4.44444E-6 L -0.15763 -0.3051 " pathEditMode="relative" rAng="0" ptsTypes="AA">
                                      <p:cBhvr>
                                        <p:cTn id="136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882" y="-15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8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1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4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500"/>
                            </p:stCondLst>
                            <p:childTnLst>
                              <p:par>
                                <p:cTn id="17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 animBg="1"/>
      <p:bldP spid="73" grpId="0"/>
      <p:bldP spid="74" grpId="0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95" grpId="0"/>
      <p:bldP spid="9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1227406" y="1398032"/>
            <a:ext cx="6108201" cy="5725974"/>
            <a:chOff x="1937981" y="1316268"/>
            <a:chExt cx="4683358" cy="4417199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77056" y="1316268"/>
              <a:ext cx="4386237" cy="4417199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1937981" y="3524867"/>
              <a:ext cx="4683358" cy="22086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-655705" y="596843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to </a:t>
            </a:r>
            <a:r>
              <a:rPr lang="en-GB" sz="3200" dirty="0">
                <a:latin typeface="Comic Sans MS" panose="030F0702030302020204" pitchFamily="66" charset="0"/>
              </a:rPr>
              <a:t>5</a:t>
            </a:r>
            <a:r>
              <a:rPr lang="en-GB" sz="3200" dirty="0" smtClean="0">
                <a:latin typeface="Comic Sans MS" panose="030F0702030302020204" pitchFamily="66" charset="0"/>
              </a:rPr>
              <a:t>0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6624895" y="1499692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3354539" y="5175270"/>
            <a:ext cx="30368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Each row has 10!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6717" y="4968599"/>
            <a:ext cx="1250012" cy="875008"/>
          </a:xfrm>
          <a:prstGeom prst="rect">
            <a:avLst/>
          </a:prstGeom>
        </p:spPr>
      </p:pic>
      <p:sp>
        <p:nvSpPr>
          <p:cNvPr id="2" name="Rounded Rectangular Callout 1"/>
          <p:cNvSpPr/>
          <p:nvPr/>
        </p:nvSpPr>
        <p:spPr>
          <a:xfrm>
            <a:off x="3513011" y="4968599"/>
            <a:ext cx="2893706" cy="749367"/>
          </a:xfrm>
          <a:prstGeom prst="wedgeRoundRectCallout">
            <a:avLst>
              <a:gd name="adj1" fmla="val 55572"/>
              <a:gd name="adj2" fmla="val 13327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1689312" y="1678303"/>
            <a:ext cx="342453" cy="39318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2247414" y="1678303"/>
            <a:ext cx="342453" cy="39318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2805516" y="1678303"/>
            <a:ext cx="342453" cy="39318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3363618" y="1678303"/>
            <a:ext cx="342453" cy="393187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3921720" y="1678303"/>
            <a:ext cx="342453" cy="393187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4479822" y="1678303"/>
            <a:ext cx="342453" cy="393187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5037924" y="1678303"/>
            <a:ext cx="342453" cy="393187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5596026" y="1678303"/>
            <a:ext cx="342453" cy="393187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6154128" y="1678303"/>
            <a:ext cx="342453" cy="393187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6712230" y="1678303"/>
            <a:ext cx="342453" cy="393187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753729" y="4258326"/>
            <a:ext cx="699670" cy="197307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67882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3.7037E-7 L -0.09774 0.40347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96" y="20162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3.7037E-7 L -0.14549 0.40347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74" y="20162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7037E-7 L -0.2066 0.40347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330" y="20162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3.7037E-7 L -0.2875 0.41528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375" y="20764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3.7037E-7 L -0.34844 0.40347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431" y="20162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3.7037E-7 L -0.40955 0.40347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486" y="20162"/>
                                    </p:animMotion>
                                  </p:childTnLst>
                                </p:cTn>
                              </p:par>
                              <p:par>
                                <p:cTn id="6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3.7037E-7 L -0.47049 0.40347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524" y="20162"/>
                                    </p:animMotion>
                                  </p:childTnLst>
                                </p:cTn>
                              </p:par>
                              <p:par>
                                <p:cTn id="6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3.7037E-7 L -0.5316 0.40347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580" y="20162"/>
                                    </p:animMotion>
                                  </p:childTnLst>
                                </p:cTn>
                              </p:par>
                              <p:par>
                                <p:cTn id="6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3.7037E-7 L -0.59254 0.40347 " pathEditMode="relative" rAng="0" ptsTypes="AA">
                                      <p:cBhvr>
                                        <p:cTn id="7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635" y="20162"/>
                                    </p:animMotion>
                                  </p:childTnLst>
                                </p:cTn>
                              </p:par>
                              <p:par>
                                <p:cTn id="7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3.7037E-7 L -0.65729 0.40347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865" y="20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/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1227406" y="1398032"/>
            <a:ext cx="6108201" cy="5725974"/>
            <a:chOff x="1937981" y="1316268"/>
            <a:chExt cx="4683358" cy="4417199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77056" y="1316268"/>
              <a:ext cx="4386237" cy="4417199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1937981" y="3524867"/>
              <a:ext cx="4683358" cy="22086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-655705" y="596843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to </a:t>
            </a:r>
            <a:r>
              <a:rPr lang="en-GB" sz="3200" dirty="0">
                <a:latin typeface="Comic Sans MS" panose="030F0702030302020204" pitchFamily="66" charset="0"/>
              </a:rPr>
              <a:t>5</a:t>
            </a:r>
            <a:r>
              <a:rPr lang="en-GB" sz="3200" dirty="0" smtClean="0">
                <a:latin typeface="Comic Sans MS" panose="030F0702030302020204" pitchFamily="66" charset="0"/>
              </a:rPr>
              <a:t>0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6624895" y="1499692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3314015" y="4547728"/>
            <a:ext cx="30368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Those numbers are harder to remember!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6717" y="4968599"/>
            <a:ext cx="1250012" cy="875008"/>
          </a:xfrm>
          <a:prstGeom prst="rect">
            <a:avLst/>
          </a:prstGeom>
        </p:spPr>
      </p:pic>
      <p:sp>
        <p:nvSpPr>
          <p:cNvPr id="2" name="Rounded Rectangular Callout 1"/>
          <p:cNvSpPr/>
          <p:nvPr/>
        </p:nvSpPr>
        <p:spPr>
          <a:xfrm>
            <a:off x="3417475" y="4558353"/>
            <a:ext cx="2893706" cy="1159614"/>
          </a:xfrm>
          <a:prstGeom prst="wedgeRoundRectCallout">
            <a:avLst>
              <a:gd name="adj1" fmla="val 55572"/>
              <a:gd name="adj2" fmla="val 13327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753729" y="4258326"/>
            <a:ext cx="699670" cy="1973071"/>
          </a:xfrm>
          <a:prstGeom prst="rect">
            <a:avLst/>
          </a:prstGeom>
        </p:spPr>
      </p:pic>
      <p:sp>
        <p:nvSpPr>
          <p:cNvPr id="37" name="Oval 36"/>
          <p:cNvSpPr/>
          <p:nvPr/>
        </p:nvSpPr>
        <p:spPr>
          <a:xfrm>
            <a:off x="6640815" y="2088820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1705232" y="2267431"/>
            <a:ext cx="342453" cy="393187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2263334" y="2267431"/>
            <a:ext cx="342453" cy="393187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2821436" y="2267431"/>
            <a:ext cx="342453" cy="393187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3379538" y="2267431"/>
            <a:ext cx="342453" cy="393187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3937640" y="2267431"/>
            <a:ext cx="342453" cy="393187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4495742" y="2267431"/>
            <a:ext cx="342453" cy="393187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5053844" y="2267431"/>
            <a:ext cx="342453" cy="393187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5611946" y="2267431"/>
            <a:ext cx="342453" cy="393187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6170048" y="2267431"/>
            <a:ext cx="342453" cy="393187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6728150" y="2267431"/>
            <a:ext cx="342453" cy="393187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1396806" y="4260691"/>
            <a:ext cx="699670" cy="197307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58359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7.40741E-7 L -0.09774 0.40347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96" y="20162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7.40741E-7 L -0.14549 0.40347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74" y="20162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7.40741E-7 L -0.2066 0.40347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330" y="20162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7.40741E-7 L -0.2875 0.41528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375" y="20764"/>
                                    </p:animMotion>
                                  </p:childTnLst>
                                </p:cTn>
                              </p:par>
                              <p:par>
                                <p:cTn id="5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7.40741E-7 L -0.34844 0.40347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431" y="20162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7.40741E-7 L -0.40955 0.40347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486" y="20162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7.40741E-7 L -0.47048 0.40347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524" y="20162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7.40741E-7 L -0.5316 0.40347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580" y="20162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7.40741E-7 L -0.59253 0.40347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635" y="20162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7.40741E-7 L -0.65729 0.40347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865" y="20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2" grpId="0" animBg="1"/>
      <p:bldP spid="3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1227406" y="1398032"/>
            <a:ext cx="6108201" cy="5725974"/>
            <a:chOff x="1937981" y="1316268"/>
            <a:chExt cx="4683358" cy="4417199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77056" y="1316268"/>
              <a:ext cx="4386237" cy="4417199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1937981" y="3524867"/>
              <a:ext cx="4683358" cy="22086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-655705" y="596843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to </a:t>
            </a:r>
            <a:r>
              <a:rPr lang="en-GB" sz="3200" dirty="0">
                <a:latin typeface="Comic Sans MS" panose="030F0702030302020204" pitchFamily="66" charset="0"/>
              </a:rPr>
              <a:t>5</a:t>
            </a:r>
            <a:r>
              <a:rPr lang="en-GB" sz="3200" dirty="0" smtClean="0">
                <a:latin typeface="Comic Sans MS" panose="030F0702030302020204" pitchFamily="66" charset="0"/>
              </a:rPr>
              <a:t>0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405195" y="4929490"/>
            <a:ext cx="30368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Ten more than </a:t>
            </a:r>
          </a:p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20 is 30!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6717" y="4968599"/>
            <a:ext cx="1250012" cy="875008"/>
          </a:xfrm>
          <a:prstGeom prst="rect">
            <a:avLst/>
          </a:prstGeom>
        </p:spPr>
      </p:pic>
      <p:sp>
        <p:nvSpPr>
          <p:cNvPr id="2" name="Rounded Rectangular Callout 1"/>
          <p:cNvSpPr/>
          <p:nvPr/>
        </p:nvSpPr>
        <p:spPr>
          <a:xfrm>
            <a:off x="3513011" y="4968599"/>
            <a:ext cx="2893706" cy="749367"/>
          </a:xfrm>
          <a:prstGeom prst="wedgeRoundRectCallout">
            <a:avLst>
              <a:gd name="adj1" fmla="val 55572"/>
              <a:gd name="adj2" fmla="val 13327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753729" y="4258326"/>
            <a:ext cx="699670" cy="1973071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1396806" y="4260691"/>
            <a:ext cx="699670" cy="1973071"/>
          </a:xfrm>
          <a:prstGeom prst="rect">
            <a:avLst/>
          </a:prstGeom>
        </p:spPr>
      </p:pic>
      <p:sp>
        <p:nvSpPr>
          <p:cNvPr id="36" name="Oval 35"/>
          <p:cNvSpPr/>
          <p:nvPr/>
        </p:nvSpPr>
        <p:spPr>
          <a:xfrm>
            <a:off x="6629439" y="2637012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9" name="Picture 4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1721152" y="2815623"/>
            <a:ext cx="342453" cy="393187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2279254" y="2815623"/>
            <a:ext cx="342453" cy="393187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2837356" y="2815623"/>
            <a:ext cx="342453" cy="393187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3395458" y="2815623"/>
            <a:ext cx="342453" cy="393187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3953560" y="2815623"/>
            <a:ext cx="342453" cy="393187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4511662" y="2815623"/>
            <a:ext cx="342453" cy="393187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5069764" y="2815623"/>
            <a:ext cx="342453" cy="393187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5627866" y="2815623"/>
            <a:ext cx="342453" cy="393187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6185968" y="2815623"/>
            <a:ext cx="342453" cy="393187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6744070" y="2815623"/>
            <a:ext cx="342453" cy="393187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2039883" y="4261018"/>
            <a:ext cx="699670" cy="1973071"/>
          </a:xfrm>
          <a:prstGeom prst="rect">
            <a:avLst/>
          </a:prstGeom>
        </p:spPr>
      </p:pic>
      <p:sp>
        <p:nvSpPr>
          <p:cNvPr id="60" name="Oval 59"/>
          <p:cNvSpPr/>
          <p:nvPr/>
        </p:nvSpPr>
        <p:spPr>
          <a:xfrm>
            <a:off x="6611135" y="1516270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/>
          <p:cNvSpPr/>
          <p:nvPr/>
        </p:nvSpPr>
        <p:spPr>
          <a:xfrm>
            <a:off x="6594330" y="2054480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06587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3.7037E-7 L -0.09774 0.40347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96" y="20162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3.7037E-7 L -0.14548 0.40347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74" y="20162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3.7037E-7 L -0.20659 0.40347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330" y="20162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3.7037E-7 L -0.2875 0.41528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375" y="20764"/>
                                    </p:animMotion>
                                  </p:childTnLst>
                                </p:cTn>
                              </p:par>
                              <p:par>
                                <p:cTn id="5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3.7037E-7 L -0.34844 0.40347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431" y="20162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3.7037E-7 L -0.40955 0.40347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486" y="20162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3.7037E-7 L -0.47049 0.40347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524" y="20162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3.7037E-7 L -0.5316 0.40347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580" y="20162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3.7037E-7 L -0.59254 0.40347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635" y="20162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-3.7037E-7 L -0.65729 0.40347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865" y="20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2" grpId="0" animBg="1"/>
      <p:bldP spid="3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1227406" y="1398032"/>
            <a:ext cx="6108201" cy="5725974"/>
            <a:chOff x="1937981" y="1316268"/>
            <a:chExt cx="4683358" cy="4417199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77056" y="1316268"/>
              <a:ext cx="4386237" cy="4417199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1937981" y="3524867"/>
              <a:ext cx="4683358" cy="22086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-655705" y="596843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to </a:t>
            </a:r>
            <a:r>
              <a:rPr lang="en-GB" sz="3200" dirty="0">
                <a:latin typeface="Comic Sans MS" panose="030F0702030302020204" pitchFamily="66" charset="0"/>
              </a:rPr>
              <a:t>5</a:t>
            </a:r>
            <a:r>
              <a:rPr lang="en-GB" sz="3200" dirty="0" smtClean="0">
                <a:latin typeface="Comic Sans MS" panose="030F0702030302020204" pitchFamily="66" charset="0"/>
              </a:rPr>
              <a:t>0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415640" y="4472249"/>
            <a:ext cx="30368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All of the numbers at the end of the row have a zero!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3197" y="4968599"/>
            <a:ext cx="1250012" cy="875008"/>
          </a:xfrm>
          <a:prstGeom prst="rect">
            <a:avLst/>
          </a:prstGeom>
        </p:spPr>
      </p:pic>
      <p:sp>
        <p:nvSpPr>
          <p:cNvPr id="2" name="Rounded Rectangular Callout 1"/>
          <p:cNvSpPr/>
          <p:nvPr/>
        </p:nvSpPr>
        <p:spPr>
          <a:xfrm>
            <a:off x="3513011" y="4426863"/>
            <a:ext cx="2893706" cy="1291103"/>
          </a:xfrm>
          <a:prstGeom prst="wedgeRoundRectCallout">
            <a:avLst>
              <a:gd name="adj1" fmla="val 55572"/>
              <a:gd name="adj2" fmla="val 13327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753729" y="4258326"/>
            <a:ext cx="699670" cy="1973071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1260977" y="4260691"/>
            <a:ext cx="699670" cy="1973071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1772083" y="4261018"/>
            <a:ext cx="699670" cy="1973071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1709776" y="3404759"/>
            <a:ext cx="342453" cy="393187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2267878" y="3404759"/>
            <a:ext cx="342453" cy="393187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2825980" y="3404759"/>
            <a:ext cx="342453" cy="393187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3384082" y="3404759"/>
            <a:ext cx="342453" cy="393187"/>
          </a:xfrm>
          <a:prstGeom prst="rect">
            <a:avLst/>
          </a:prstGeom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3942184" y="3404759"/>
            <a:ext cx="342453" cy="393187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4500286" y="3404759"/>
            <a:ext cx="342453" cy="393187"/>
          </a:xfrm>
          <a:prstGeom prst="rect">
            <a:avLst/>
          </a:prstGeom>
        </p:spPr>
      </p:pic>
      <p:pic>
        <p:nvPicPr>
          <p:cNvPr id="66" name="Picture 6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5058388" y="3404759"/>
            <a:ext cx="342453" cy="393187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5616490" y="3404759"/>
            <a:ext cx="342453" cy="393187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6174592" y="3404759"/>
            <a:ext cx="342453" cy="393187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6732694" y="3404759"/>
            <a:ext cx="342453" cy="393187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2260496" y="4261018"/>
            <a:ext cx="699670" cy="1973071"/>
          </a:xfrm>
          <a:prstGeom prst="rect">
            <a:avLst/>
          </a:prstGeom>
        </p:spPr>
      </p:pic>
      <p:sp>
        <p:nvSpPr>
          <p:cNvPr id="71" name="Oval 70"/>
          <p:cNvSpPr/>
          <p:nvPr/>
        </p:nvSpPr>
        <p:spPr>
          <a:xfrm>
            <a:off x="6601608" y="1485262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Oval 71"/>
          <p:cNvSpPr/>
          <p:nvPr/>
        </p:nvSpPr>
        <p:spPr>
          <a:xfrm>
            <a:off x="6613409" y="2045943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3" name="Oval 72"/>
          <p:cNvSpPr/>
          <p:nvPr/>
        </p:nvSpPr>
        <p:spPr>
          <a:xfrm>
            <a:off x="6615791" y="2609716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Oval 73"/>
          <p:cNvSpPr/>
          <p:nvPr/>
        </p:nvSpPr>
        <p:spPr>
          <a:xfrm>
            <a:off x="6584212" y="3213299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9635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0 L -0.07813 0.3088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06" y="15440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0 L -0.14618 0.32708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09" y="16343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0 L -0.20729 0.32708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365" y="16343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0 L -0.26823 0.32708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420" y="16343"/>
                                    </p:animMotion>
                                  </p:childTnLst>
                                </p:cTn>
                              </p:par>
                              <p:par>
                                <p:cTn id="5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0 L -0.32934 0.32708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476" y="16343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292 0 L -0.39045 0.32708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385" y="16343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0 L -0.44028 0.32708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014" y="16343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0 L -0.5125 0.32708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625" y="16343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0 L -0.57343 0.32708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681" y="16343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0 L -0.62343 0.33032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181" y="165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2" grpId="0" animBg="1"/>
      <p:bldP spid="7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1227406" y="1398032"/>
            <a:ext cx="6108201" cy="5725974"/>
            <a:chOff x="1937981" y="1316268"/>
            <a:chExt cx="4683358" cy="4417199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77056" y="1316268"/>
              <a:ext cx="4386237" cy="4417199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1937981" y="3524867"/>
              <a:ext cx="4683358" cy="22086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-655705" y="596843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to </a:t>
            </a:r>
            <a:r>
              <a:rPr lang="en-GB" sz="3200" dirty="0">
                <a:latin typeface="Comic Sans MS" panose="030F0702030302020204" pitchFamily="66" charset="0"/>
              </a:rPr>
              <a:t>5</a:t>
            </a:r>
            <a:r>
              <a:rPr lang="en-GB" sz="3200" dirty="0" smtClean="0">
                <a:latin typeface="Comic Sans MS" panose="030F0702030302020204" pitchFamily="66" charset="0"/>
              </a:rPr>
              <a:t>0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424174" y="4564647"/>
            <a:ext cx="30368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I can see patterns in the rows and columns!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5901" y="4968599"/>
            <a:ext cx="1250012" cy="875008"/>
          </a:xfrm>
          <a:prstGeom prst="rect">
            <a:avLst/>
          </a:prstGeom>
        </p:spPr>
      </p:pic>
      <p:sp>
        <p:nvSpPr>
          <p:cNvPr id="2" name="Rounded Rectangular Callout 1"/>
          <p:cNvSpPr/>
          <p:nvPr/>
        </p:nvSpPr>
        <p:spPr>
          <a:xfrm>
            <a:off x="3513011" y="4576201"/>
            <a:ext cx="2893706" cy="1141766"/>
          </a:xfrm>
          <a:prstGeom prst="wedgeRoundRectCallout">
            <a:avLst>
              <a:gd name="adj1" fmla="val 55572"/>
              <a:gd name="adj2" fmla="val 13327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753729" y="4258326"/>
            <a:ext cx="699670" cy="1973071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1260977" y="4258326"/>
            <a:ext cx="699670" cy="1973071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1772083" y="4258326"/>
            <a:ext cx="699670" cy="1973071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2260496" y="4258326"/>
            <a:ext cx="699670" cy="1973071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1712048" y="3966599"/>
            <a:ext cx="342453" cy="393187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2270150" y="3966599"/>
            <a:ext cx="342453" cy="393187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2828252" y="3966599"/>
            <a:ext cx="342453" cy="393187"/>
          </a:xfrm>
          <a:prstGeom prst="rect">
            <a:avLst/>
          </a:prstGeom>
        </p:spPr>
      </p:pic>
      <p:pic>
        <p:nvPicPr>
          <p:cNvPr id="74" name="Picture 7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3386354" y="3966599"/>
            <a:ext cx="342453" cy="393187"/>
          </a:xfrm>
          <a:prstGeom prst="rect">
            <a:avLst/>
          </a:prstGeom>
        </p:spPr>
      </p:pic>
      <p:pic>
        <p:nvPicPr>
          <p:cNvPr id="75" name="Picture 7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3944456" y="3966599"/>
            <a:ext cx="342453" cy="393187"/>
          </a:xfrm>
          <a:prstGeom prst="rect">
            <a:avLst/>
          </a:prstGeom>
        </p:spPr>
      </p:pic>
      <p:pic>
        <p:nvPicPr>
          <p:cNvPr id="76" name="Picture 7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4502558" y="3966599"/>
            <a:ext cx="342453" cy="393187"/>
          </a:xfrm>
          <a:prstGeom prst="rect">
            <a:avLst/>
          </a:prstGeom>
        </p:spPr>
      </p:pic>
      <p:pic>
        <p:nvPicPr>
          <p:cNvPr id="77" name="Picture 7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5060660" y="3966599"/>
            <a:ext cx="342453" cy="393187"/>
          </a:xfrm>
          <a:prstGeom prst="rect">
            <a:avLst/>
          </a:prstGeom>
        </p:spPr>
      </p:pic>
      <p:pic>
        <p:nvPicPr>
          <p:cNvPr id="78" name="Picture 7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5618762" y="3966599"/>
            <a:ext cx="342453" cy="393187"/>
          </a:xfrm>
          <a:prstGeom prst="rect">
            <a:avLst/>
          </a:prstGeom>
        </p:spPr>
      </p:pic>
      <p:pic>
        <p:nvPicPr>
          <p:cNvPr id="79" name="Picture 7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6176864" y="3966599"/>
            <a:ext cx="342453" cy="393187"/>
          </a:xfrm>
          <a:prstGeom prst="rect">
            <a:avLst/>
          </a:prstGeom>
        </p:spPr>
      </p:pic>
      <p:pic>
        <p:nvPicPr>
          <p:cNvPr id="80" name="Picture 7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6734966" y="3966599"/>
            <a:ext cx="342453" cy="393187"/>
          </a:xfrm>
          <a:prstGeom prst="rect">
            <a:avLst/>
          </a:prstGeom>
        </p:spPr>
      </p:pic>
      <p:pic>
        <p:nvPicPr>
          <p:cNvPr id="81" name="Picture 8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2767660" y="4258326"/>
            <a:ext cx="699670" cy="1973071"/>
          </a:xfrm>
          <a:prstGeom prst="rect">
            <a:avLst/>
          </a:prstGeom>
        </p:spPr>
      </p:pic>
      <p:sp>
        <p:nvSpPr>
          <p:cNvPr id="82" name="Oval 81"/>
          <p:cNvSpPr/>
          <p:nvPr/>
        </p:nvSpPr>
        <p:spPr>
          <a:xfrm>
            <a:off x="6601608" y="1485262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Oval 82"/>
          <p:cNvSpPr/>
          <p:nvPr/>
        </p:nvSpPr>
        <p:spPr>
          <a:xfrm>
            <a:off x="6613409" y="2045943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4" name="Oval 83"/>
          <p:cNvSpPr/>
          <p:nvPr/>
        </p:nvSpPr>
        <p:spPr>
          <a:xfrm>
            <a:off x="6615791" y="2609716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Oval 84"/>
          <p:cNvSpPr/>
          <p:nvPr/>
        </p:nvSpPr>
        <p:spPr>
          <a:xfrm>
            <a:off x="6601608" y="3801985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Oval 85"/>
          <p:cNvSpPr/>
          <p:nvPr/>
        </p:nvSpPr>
        <p:spPr>
          <a:xfrm>
            <a:off x="6601608" y="3241652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15415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4.44444E-6 L -0.09184 0.22686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01" y="11343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4.44444E-6 L -0.14652 0.24514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26" y="12245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4.44444E-6 L -0.20746 0.23357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382" y="11667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44444E-6 L -0.28212 0.24514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115" y="12245"/>
                                    </p:animMotion>
                                  </p:childTnLst>
                                </p:cTn>
                              </p:par>
                              <p:par>
                                <p:cTn id="5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44444E-6 L -0.32951 0.24514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476" y="12245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292 -4.44444E-6 L -0.40417 0.23357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062" y="11667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4.44444E-6 L -0.45173 0.22686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587" y="11343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4.44444E-6 L -0.51267 0.22686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642" y="11343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44444E-6 L -0.57378 0.22686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698" y="11343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4.44444E-6 L -0.64827 0.23357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413" y="116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2" grpId="0" animBg="1"/>
      <p:bldP spid="8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1227406" y="1725584"/>
            <a:ext cx="6108201" cy="5725974"/>
            <a:chOff x="1937981" y="1316268"/>
            <a:chExt cx="4683358" cy="4417199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77056" y="1316268"/>
              <a:ext cx="4386237" cy="4417199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1937981" y="3524867"/>
              <a:ext cx="4683358" cy="22086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1164174" y="1140809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to </a:t>
            </a:r>
            <a:r>
              <a:rPr lang="en-GB" sz="3200" dirty="0">
                <a:latin typeface="Comic Sans MS" panose="030F0702030302020204" pitchFamily="66" charset="0"/>
              </a:rPr>
              <a:t>5</a:t>
            </a:r>
            <a:r>
              <a:rPr lang="en-GB" sz="3200" dirty="0" smtClean="0">
                <a:latin typeface="Comic Sans MS" panose="030F0702030302020204" pitchFamily="66" charset="0"/>
              </a:rPr>
              <a:t>0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164173" y="5066154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What do you notice?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8107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You can practice making 5 groups of 10 and writing the tens numbers as you go! How high can you count?</a:t>
            </a:r>
            <a:br>
              <a:rPr lang="en-GB" dirty="0" smtClean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" name="Group 57"/>
          <p:cNvGrpSpPr/>
          <p:nvPr/>
        </p:nvGrpSpPr>
        <p:grpSpPr>
          <a:xfrm>
            <a:off x="1191332" y="616659"/>
            <a:ext cx="519288" cy="5470871"/>
            <a:chOff x="1191332" y="616659"/>
            <a:chExt cx="519288" cy="5470871"/>
          </a:xfrm>
        </p:grpSpPr>
        <p:grpSp>
          <p:nvGrpSpPr>
            <p:cNvPr id="57" name="Group 56"/>
            <p:cNvGrpSpPr/>
            <p:nvPr/>
          </p:nvGrpSpPr>
          <p:grpSpPr>
            <a:xfrm>
              <a:off x="1191332" y="1176869"/>
              <a:ext cx="519288" cy="4910661"/>
              <a:chOff x="1191332" y="1176869"/>
              <a:chExt cx="519288" cy="4910661"/>
            </a:xfrm>
          </p:grpSpPr>
          <p:pic>
            <p:nvPicPr>
              <p:cNvPr id="1026" name="Picture 2" descr="the italian job pasta pieces by avichai tadmor for monkey business |  Pioneer woman spaghetti sauce, The italian job, Baked spaghetti recipe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91332" y="1772357"/>
                <a:ext cx="519288" cy="51928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" name="Picture 2" descr="the italian job pasta pieces by avichai tadmor for monkey business |  Pioneer woman spaghetti sauce, The italian job, Baked spaghetti recipe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91332" y="2444045"/>
                <a:ext cx="519288" cy="51928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5" name="Picture 2" descr="the italian job pasta pieces by avichai tadmor for monkey business |  Pioneer woman spaghetti sauce, The italian job, Baked spaghetti recipe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91332" y="3045178"/>
                <a:ext cx="519288" cy="51928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6" name="Picture 2" descr="the italian job pasta pieces by avichai tadmor for monkey business |  Pioneer woman spaghetti sauce, The italian job, Baked spaghetti recipe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91332" y="3564466"/>
                <a:ext cx="519288" cy="51928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7" name="Picture 2" descr="the italian job pasta pieces by avichai tadmor for monkey business |  Pioneer woman spaghetti sauce, The italian job, Baked spaghetti recipe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91332" y="4083754"/>
                <a:ext cx="519288" cy="51928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8" name="Picture 2" descr="the italian job pasta pieces by avichai tadmor for monkey business |  Pioneer woman spaghetti sauce, The italian job, Baked spaghetti recipe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91332" y="4566354"/>
                <a:ext cx="519288" cy="51928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9" name="Picture 2" descr="the italian job pasta pieces by avichai tadmor for monkey business |  Pioneer woman spaghetti sauce, The italian job, Baked spaghetti recipe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91332" y="5085642"/>
                <a:ext cx="519288" cy="51928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" name="Picture 2" descr="the italian job pasta pieces by avichai tadmor for monkey business |  Pioneer woman spaghetti sauce, The italian job, Baked spaghetti recipe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91332" y="1176869"/>
                <a:ext cx="519288" cy="51928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1" name="Picture 2" descr="the italian job pasta pieces by avichai tadmor for monkey business |  Pioneer woman spaghetti sauce, The italian job, Baked spaghetti recipe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91332" y="5568242"/>
                <a:ext cx="519288" cy="51928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12" name="Picture 2" descr="the italian job pasta pieces by avichai tadmor for monkey business |  Pioneer woman spaghetti sauce, The italian job, Baked spaghetti recipe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91332" y="616659"/>
              <a:ext cx="519288" cy="5192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" name="TextBox 2"/>
          <p:cNvSpPr txBox="1"/>
          <p:nvPr/>
        </p:nvSpPr>
        <p:spPr>
          <a:xfrm>
            <a:off x="1191332" y="270933"/>
            <a:ext cx="519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10</a:t>
            </a:r>
            <a:endParaRPr lang="en-GB" dirty="0"/>
          </a:p>
        </p:txBody>
      </p:sp>
      <p:grpSp>
        <p:nvGrpSpPr>
          <p:cNvPr id="56" name="Group 55"/>
          <p:cNvGrpSpPr/>
          <p:nvPr/>
        </p:nvGrpSpPr>
        <p:grpSpPr>
          <a:xfrm>
            <a:off x="2043643" y="616659"/>
            <a:ext cx="519288" cy="5470871"/>
            <a:chOff x="2043643" y="616659"/>
            <a:chExt cx="519288" cy="5470871"/>
          </a:xfrm>
        </p:grpSpPr>
        <p:pic>
          <p:nvPicPr>
            <p:cNvPr id="14" name="Picture 2" descr="the italian job pasta pieces by avichai tadmor for monkey business |  Pioneer woman spaghetti sauce, The italian job, Baked spaghetti recipe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43643" y="1772357"/>
              <a:ext cx="519288" cy="5192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5" name="Picture 2" descr="the italian job pasta pieces by avichai tadmor for monkey business |  Pioneer woman spaghetti sauce, The italian job, Baked spaghetti recipe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43643" y="2444045"/>
              <a:ext cx="519288" cy="5192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" name="Picture 2" descr="the italian job pasta pieces by avichai tadmor for monkey business |  Pioneer woman spaghetti sauce, The italian job, Baked spaghetti recipe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43643" y="3045178"/>
              <a:ext cx="519288" cy="5192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Picture 2" descr="the italian job pasta pieces by avichai tadmor for monkey business |  Pioneer woman spaghetti sauce, The italian job, Baked spaghetti recipe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43643" y="3564466"/>
              <a:ext cx="519288" cy="5192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8" name="Picture 2" descr="the italian job pasta pieces by avichai tadmor for monkey business |  Pioneer woman spaghetti sauce, The italian job, Baked spaghetti recipe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43643" y="4083754"/>
              <a:ext cx="519288" cy="5192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9" name="Picture 2" descr="the italian job pasta pieces by avichai tadmor for monkey business |  Pioneer woman spaghetti sauce, The italian job, Baked spaghetti recipe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43643" y="4566354"/>
              <a:ext cx="519288" cy="5192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" name="Picture 2" descr="the italian job pasta pieces by avichai tadmor for monkey business |  Pioneer woman spaghetti sauce, The italian job, Baked spaghetti recipe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43643" y="5085642"/>
              <a:ext cx="519288" cy="5192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1" name="Picture 2" descr="the italian job pasta pieces by avichai tadmor for monkey business |  Pioneer woman spaghetti sauce, The italian job, Baked spaghetti recipe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43643" y="1176869"/>
              <a:ext cx="519288" cy="5192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" name="Picture 2" descr="the italian job pasta pieces by avichai tadmor for monkey business |  Pioneer woman spaghetti sauce, The italian job, Baked spaghetti recipe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43643" y="5568242"/>
              <a:ext cx="519288" cy="5192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" name="Picture 2" descr="the italian job pasta pieces by avichai tadmor for monkey business |  Pioneer woman spaghetti sauce, The italian job, Baked spaghetti recipe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43643" y="616659"/>
              <a:ext cx="519288" cy="5192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55" name="Group 54"/>
          <p:cNvGrpSpPr/>
          <p:nvPr/>
        </p:nvGrpSpPr>
        <p:grpSpPr>
          <a:xfrm>
            <a:off x="2895954" y="616659"/>
            <a:ext cx="519288" cy="5470871"/>
            <a:chOff x="2895954" y="616659"/>
            <a:chExt cx="519288" cy="5470871"/>
          </a:xfrm>
        </p:grpSpPr>
        <p:pic>
          <p:nvPicPr>
            <p:cNvPr id="24" name="Picture 2" descr="the italian job pasta pieces by avichai tadmor for monkey business |  Pioneer woman spaghetti sauce, The italian job, Baked spaghetti recipe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95954" y="1772357"/>
              <a:ext cx="519288" cy="5192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" name="Picture 2" descr="the italian job pasta pieces by avichai tadmor for monkey business |  Pioneer woman spaghetti sauce, The italian job, Baked spaghetti recipe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95954" y="2444045"/>
              <a:ext cx="519288" cy="5192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6" name="Picture 2" descr="the italian job pasta pieces by avichai tadmor for monkey business |  Pioneer woman spaghetti sauce, The italian job, Baked spaghetti recipe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95954" y="3045178"/>
              <a:ext cx="519288" cy="5192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7" name="Picture 2" descr="the italian job pasta pieces by avichai tadmor for monkey business |  Pioneer woman spaghetti sauce, The italian job, Baked spaghetti recipe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95954" y="3564466"/>
              <a:ext cx="519288" cy="5192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8" name="Picture 2" descr="the italian job pasta pieces by avichai tadmor for monkey business |  Pioneer woman spaghetti sauce, The italian job, Baked spaghetti recipe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95954" y="4083754"/>
              <a:ext cx="519288" cy="5192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9" name="Picture 2" descr="the italian job pasta pieces by avichai tadmor for monkey business |  Pioneer woman spaghetti sauce, The italian job, Baked spaghetti recipe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95954" y="4566354"/>
              <a:ext cx="519288" cy="5192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" name="Picture 2" descr="the italian job pasta pieces by avichai tadmor for monkey business |  Pioneer woman spaghetti sauce, The italian job, Baked spaghetti recipe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95954" y="5085642"/>
              <a:ext cx="519288" cy="5192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1" name="Picture 2" descr="the italian job pasta pieces by avichai tadmor for monkey business |  Pioneer woman spaghetti sauce, The italian job, Baked spaghetti recipe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95954" y="1176869"/>
              <a:ext cx="519288" cy="5192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2" name="Picture 2" descr="the italian job pasta pieces by avichai tadmor for monkey business |  Pioneer woman spaghetti sauce, The italian job, Baked spaghetti recipe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95954" y="5568242"/>
              <a:ext cx="519288" cy="5192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3" name="Picture 2" descr="the italian job pasta pieces by avichai tadmor for monkey business |  Pioneer woman spaghetti sauce, The italian job, Baked spaghetti recipe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95954" y="616659"/>
              <a:ext cx="519288" cy="5192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54" name="Group 53"/>
          <p:cNvGrpSpPr/>
          <p:nvPr/>
        </p:nvGrpSpPr>
        <p:grpSpPr>
          <a:xfrm>
            <a:off x="3748265" y="651554"/>
            <a:ext cx="519288" cy="5470871"/>
            <a:chOff x="3748265" y="651554"/>
            <a:chExt cx="519288" cy="5470871"/>
          </a:xfrm>
        </p:grpSpPr>
        <p:pic>
          <p:nvPicPr>
            <p:cNvPr id="34" name="Picture 2" descr="the italian job pasta pieces by avichai tadmor for monkey business |  Pioneer woman spaghetti sauce, The italian job, Baked spaghetti recipe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48265" y="1807252"/>
              <a:ext cx="519288" cy="5192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5" name="Picture 2" descr="the italian job pasta pieces by avichai tadmor for monkey business |  Pioneer woman spaghetti sauce, The italian job, Baked spaghetti recipe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48265" y="2478940"/>
              <a:ext cx="519288" cy="5192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6" name="Picture 2" descr="the italian job pasta pieces by avichai tadmor for monkey business |  Pioneer woman spaghetti sauce, The italian job, Baked spaghetti recipe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48265" y="3080073"/>
              <a:ext cx="519288" cy="5192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7" name="Picture 2" descr="the italian job pasta pieces by avichai tadmor for monkey business |  Pioneer woman spaghetti sauce, The italian job, Baked spaghetti recipe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48265" y="3599361"/>
              <a:ext cx="519288" cy="5192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8" name="Picture 2" descr="the italian job pasta pieces by avichai tadmor for monkey business |  Pioneer woman spaghetti sauce, The italian job, Baked spaghetti recipe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48265" y="4118649"/>
              <a:ext cx="519288" cy="5192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9" name="Picture 2" descr="the italian job pasta pieces by avichai tadmor for monkey business |  Pioneer woman spaghetti sauce, The italian job, Baked spaghetti recipe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48265" y="4601249"/>
              <a:ext cx="519288" cy="5192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0" name="Picture 2" descr="the italian job pasta pieces by avichai tadmor for monkey business |  Pioneer woman spaghetti sauce, The italian job, Baked spaghetti recipe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48265" y="5120537"/>
              <a:ext cx="519288" cy="5192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1" name="Picture 2" descr="the italian job pasta pieces by avichai tadmor for monkey business |  Pioneer woman spaghetti sauce, The italian job, Baked spaghetti recipe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48265" y="1211764"/>
              <a:ext cx="519288" cy="5192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2" name="Picture 2" descr="the italian job pasta pieces by avichai tadmor for monkey business |  Pioneer woman spaghetti sauce, The italian job, Baked spaghetti recipe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48265" y="5603137"/>
              <a:ext cx="519288" cy="5192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3" name="Picture 2" descr="the italian job pasta pieces by avichai tadmor for monkey business |  Pioneer woman spaghetti sauce, The italian job, Baked spaghetti recipe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48265" y="651554"/>
              <a:ext cx="519288" cy="5192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3" name="Group 12"/>
          <p:cNvGrpSpPr/>
          <p:nvPr/>
        </p:nvGrpSpPr>
        <p:grpSpPr>
          <a:xfrm>
            <a:off x="4600576" y="616659"/>
            <a:ext cx="519288" cy="5470871"/>
            <a:chOff x="4600576" y="616659"/>
            <a:chExt cx="519288" cy="5470871"/>
          </a:xfrm>
        </p:grpSpPr>
        <p:pic>
          <p:nvPicPr>
            <p:cNvPr id="44" name="Picture 2" descr="the italian job pasta pieces by avichai tadmor for monkey business |  Pioneer woman spaghetti sauce, The italian job, Baked spaghetti recipe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00576" y="1772357"/>
              <a:ext cx="519288" cy="5192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5" name="Picture 2" descr="the italian job pasta pieces by avichai tadmor for monkey business |  Pioneer woman spaghetti sauce, The italian job, Baked spaghetti recipe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00576" y="2444045"/>
              <a:ext cx="519288" cy="5192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6" name="Picture 2" descr="the italian job pasta pieces by avichai tadmor for monkey business |  Pioneer woman spaghetti sauce, The italian job, Baked spaghetti recipe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00576" y="3045178"/>
              <a:ext cx="519288" cy="5192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7" name="Picture 2" descr="the italian job pasta pieces by avichai tadmor for monkey business |  Pioneer woman spaghetti sauce, The italian job, Baked spaghetti recipe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00576" y="3564466"/>
              <a:ext cx="519288" cy="5192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8" name="Picture 2" descr="the italian job pasta pieces by avichai tadmor for monkey business |  Pioneer woman spaghetti sauce, The italian job, Baked spaghetti recipe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00576" y="4083754"/>
              <a:ext cx="519288" cy="5192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9" name="Picture 2" descr="the italian job pasta pieces by avichai tadmor for monkey business |  Pioneer woman spaghetti sauce, The italian job, Baked spaghetti recipe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00576" y="4566354"/>
              <a:ext cx="519288" cy="5192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0" name="Picture 2" descr="the italian job pasta pieces by avichai tadmor for monkey business |  Pioneer woman spaghetti sauce, The italian job, Baked spaghetti recipe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00576" y="5085642"/>
              <a:ext cx="519288" cy="5192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1" name="Picture 2" descr="the italian job pasta pieces by avichai tadmor for monkey business |  Pioneer woman spaghetti sauce, The italian job, Baked spaghetti recipe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00576" y="1176869"/>
              <a:ext cx="519288" cy="5192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2" name="Picture 2" descr="the italian job pasta pieces by avichai tadmor for monkey business |  Pioneer woman spaghetti sauce, The italian job, Baked spaghetti recipe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00576" y="5568242"/>
              <a:ext cx="519288" cy="5192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3" name="Picture 2" descr="the italian job pasta pieces by avichai tadmor for monkey business |  Pioneer woman spaghetti sauce, The italian job, Baked spaghetti recipe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00576" y="616659"/>
              <a:ext cx="519288" cy="5192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59" name="TextBox 58"/>
          <p:cNvSpPr txBox="1"/>
          <p:nvPr/>
        </p:nvSpPr>
        <p:spPr>
          <a:xfrm>
            <a:off x="2043643" y="238667"/>
            <a:ext cx="519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20</a:t>
            </a:r>
            <a:endParaRPr lang="en-GB" dirty="0"/>
          </a:p>
        </p:txBody>
      </p:sp>
      <p:sp>
        <p:nvSpPr>
          <p:cNvPr id="60" name="TextBox 59"/>
          <p:cNvSpPr txBox="1"/>
          <p:nvPr/>
        </p:nvSpPr>
        <p:spPr>
          <a:xfrm>
            <a:off x="2924530" y="226866"/>
            <a:ext cx="519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3</a:t>
            </a:r>
            <a:r>
              <a:rPr lang="en-GB" dirty="0" smtClean="0"/>
              <a:t>0</a:t>
            </a:r>
            <a:endParaRPr lang="en-GB" dirty="0"/>
          </a:p>
        </p:txBody>
      </p:sp>
      <p:sp>
        <p:nvSpPr>
          <p:cNvPr id="61" name="TextBox 60"/>
          <p:cNvSpPr txBox="1"/>
          <p:nvPr/>
        </p:nvSpPr>
        <p:spPr>
          <a:xfrm>
            <a:off x="3720396" y="219943"/>
            <a:ext cx="519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4</a:t>
            </a:r>
            <a:r>
              <a:rPr lang="en-GB" dirty="0" smtClean="0"/>
              <a:t>0</a:t>
            </a:r>
            <a:endParaRPr lang="en-GB" dirty="0"/>
          </a:p>
        </p:txBody>
      </p:sp>
      <p:sp>
        <p:nvSpPr>
          <p:cNvPr id="62" name="TextBox 61"/>
          <p:cNvSpPr txBox="1"/>
          <p:nvPr/>
        </p:nvSpPr>
        <p:spPr>
          <a:xfrm>
            <a:off x="4595285" y="219943"/>
            <a:ext cx="519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5</a:t>
            </a:r>
            <a:r>
              <a:rPr lang="en-GB" dirty="0" smtClean="0"/>
              <a:t>0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7683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89452" y="113617"/>
            <a:ext cx="519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10</a:t>
            </a:r>
            <a:endParaRPr lang="en-GB" dirty="0"/>
          </a:p>
        </p:txBody>
      </p:sp>
      <p:sp>
        <p:nvSpPr>
          <p:cNvPr id="59" name="TextBox 58"/>
          <p:cNvSpPr txBox="1"/>
          <p:nvPr/>
        </p:nvSpPr>
        <p:spPr>
          <a:xfrm>
            <a:off x="2303287" y="162505"/>
            <a:ext cx="519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20</a:t>
            </a:r>
            <a:endParaRPr lang="en-GB" dirty="0"/>
          </a:p>
        </p:txBody>
      </p:sp>
      <p:sp>
        <p:nvSpPr>
          <p:cNvPr id="60" name="TextBox 59"/>
          <p:cNvSpPr txBox="1"/>
          <p:nvPr/>
        </p:nvSpPr>
        <p:spPr>
          <a:xfrm>
            <a:off x="4228718" y="204365"/>
            <a:ext cx="519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3</a:t>
            </a:r>
            <a:r>
              <a:rPr lang="en-GB" dirty="0" smtClean="0"/>
              <a:t>0</a:t>
            </a:r>
            <a:endParaRPr lang="en-GB" dirty="0"/>
          </a:p>
        </p:txBody>
      </p:sp>
      <p:sp>
        <p:nvSpPr>
          <p:cNvPr id="61" name="TextBox 60"/>
          <p:cNvSpPr txBox="1"/>
          <p:nvPr/>
        </p:nvSpPr>
        <p:spPr>
          <a:xfrm>
            <a:off x="5911013" y="74693"/>
            <a:ext cx="519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4</a:t>
            </a:r>
            <a:r>
              <a:rPr lang="en-GB" dirty="0" smtClean="0"/>
              <a:t>0</a:t>
            </a:r>
            <a:endParaRPr lang="en-GB" dirty="0"/>
          </a:p>
        </p:txBody>
      </p:sp>
      <p:sp>
        <p:nvSpPr>
          <p:cNvPr id="62" name="TextBox 61"/>
          <p:cNvSpPr txBox="1"/>
          <p:nvPr/>
        </p:nvSpPr>
        <p:spPr>
          <a:xfrm>
            <a:off x="7766420" y="95355"/>
            <a:ext cx="519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5</a:t>
            </a:r>
            <a:r>
              <a:rPr lang="en-GB" dirty="0" smtClean="0"/>
              <a:t>0</a:t>
            </a:r>
            <a:endParaRPr lang="en-GB" dirty="0"/>
          </a:p>
        </p:txBody>
      </p:sp>
      <p:grpSp>
        <p:nvGrpSpPr>
          <p:cNvPr id="63" name="Group 62"/>
          <p:cNvGrpSpPr/>
          <p:nvPr/>
        </p:nvGrpSpPr>
        <p:grpSpPr>
          <a:xfrm>
            <a:off x="248600" y="444025"/>
            <a:ext cx="1469730" cy="6249750"/>
            <a:chOff x="248600" y="444025"/>
            <a:chExt cx="1469730" cy="6249750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48600" y="444025"/>
              <a:ext cx="943083" cy="760765"/>
            </a:xfrm>
            <a:prstGeom prst="rect">
              <a:avLst/>
            </a:prstGeom>
          </p:spPr>
        </p:pic>
        <p:pic>
          <p:nvPicPr>
            <p:cNvPr id="65" name="Picture 6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74580" y="1022619"/>
              <a:ext cx="943083" cy="760765"/>
            </a:xfrm>
            <a:prstGeom prst="rect">
              <a:avLst/>
            </a:prstGeom>
          </p:spPr>
        </p:pic>
        <p:pic>
          <p:nvPicPr>
            <p:cNvPr id="66" name="Picture 6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16757" y="1621771"/>
              <a:ext cx="943083" cy="760765"/>
            </a:xfrm>
            <a:prstGeom prst="rect">
              <a:avLst/>
            </a:prstGeom>
          </p:spPr>
        </p:pic>
        <p:pic>
          <p:nvPicPr>
            <p:cNvPr id="67" name="Picture 6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89452" y="2208104"/>
              <a:ext cx="943083" cy="760765"/>
            </a:xfrm>
            <a:prstGeom prst="rect">
              <a:avLst/>
            </a:prstGeom>
          </p:spPr>
        </p:pic>
        <p:pic>
          <p:nvPicPr>
            <p:cNvPr id="68" name="Picture 67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72007" y="2820861"/>
              <a:ext cx="943083" cy="760765"/>
            </a:xfrm>
            <a:prstGeom prst="rect">
              <a:avLst/>
            </a:prstGeom>
          </p:spPr>
        </p:pic>
        <p:pic>
          <p:nvPicPr>
            <p:cNvPr id="69" name="Picture 68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75247" y="3437162"/>
              <a:ext cx="943083" cy="760765"/>
            </a:xfrm>
            <a:prstGeom prst="rect">
              <a:avLst/>
            </a:prstGeom>
          </p:spPr>
        </p:pic>
        <p:pic>
          <p:nvPicPr>
            <p:cNvPr id="70" name="Picture 69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16756" y="4015756"/>
              <a:ext cx="943083" cy="760765"/>
            </a:xfrm>
            <a:prstGeom prst="rect">
              <a:avLst/>
            </a:prstGeom>
          </p:spPr>
        </p:pic>
        <p:pic>
          <p:nvPicPr>
            <p:cNvPr id="71" name="Picture 70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43548" y="4685086"/>
              <a:ext cx="943083" cy="760765"/>
            </a:xfrm>
            <a:prstGeom prst="rect">
              <a:avLst/>
            </a:prstGeom>
          </p:spPr>
        </p:pic>
        <p:pic>
          <p:nvPicPr>
            <p:cNvPr id="72" name="Picture 7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16755" y="5263680"/>
              <a:ext cx="943083" cy="760765"/>
            </a:xfrm>
            <a:prstGeom prst="rect">
              <a:avLst/>
            </a:prstGeom>
          </p:spPr>
        </p:pic>
        <p:pic>
          <p:nvPicPr>
            <p:cNvPr id="64" name="Picture 6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14795" y="5933010"/>
              <a:ext cx="943083" cy="760765"/>
            </a:xfrm>
            <a:prstGeom prst="rect">
              <a:avLst/>
            </a:prstGeom>
          </p:spPr>
        </p:pic>
      </p:grpSp>
      <p:grpSp>
        <p:nvGrpSpPr>
          <p:cNvPr id="74" name="Group 73"/>
          <p:cNvGrpSpPr/>
          <p:nvPr/>
        </p:nvGrpSpPr>
        <p:grpSpPr>
          <a:xfrm>
            <a:off x="2044454" y="581317"/>
            <a:ext cx="1469730" cy="6249750"/>
            <a:chOff x="248600" y="444025"/>
            <a:chExt cx="1469730" cy="6249750"/>
          </a:xfrm>
        </p:grpSpPr>
        <p:pic>
          <p:nvPicPr>
            <p:cNvPr id="75" name="Picture 7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48600" y="444025"/>
              <a:ext cx="943083" cy="760765"/>
            </a:xfrm>
            <a:prstGeom prst="rect">
              <a:avLst/>
            </a:prstGeom>
          </p:spPr>
        </p:pic>
        <p:pic>
          <p:nvPicPr>
            <p:cNvPr id="76" name="Picture 7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74580" y="1022619"/>
              <a:ext cx="943083" cy="760765"/>
            </a:xfrm>
            <a:prstGeom prst="rect">
              <a:avLst/>
            </a:prstGeom>
          </p:spPr>
        </p:pic>
        <p:pic>
          <p:nvPicPr>
            <p:cNvPr id="77" name="Picture 7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16757" y="1621771"/>
              <a:ext cx="943083" cy="760765"/>
            </a:xfrm>
            <a:prstGeom prst="rect">
              <a:avLst/>
            </a:prstGeom>
          </p:spPr>
        </p:pic>
        <p:pic>
          <p:nvPicPr>
            <p:cNvPr id="78" name="Picture 77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89452" y="2208104"/>
              <a:ext cx="943083" cy="760765"/>
            </a:xfrm>
            <a:prstGeom prst="rect">
              <a:avLst/>
            </a:prstGeom>
          </p:spPr>
        </p:pic>
        <p:pic>
          <p:nvPicPr>
            <p:cNvPr id="79" name="Picture 78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72007" y="2820861"/>
              <a:ext cx="943083" cy="760765"/>
            </a:xfrm>
            <a:prstGeom prst="rect">
              <a:avLst/>
            </a:prstGeom>
          </p:spPr>
        </p:pic>
        <p:pic>
          <p:nvPicPr>
            <p:cNvPr id="80" name="Picture 79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75247" y="3437162"/>
              <a:ext cx="943083" cy="760765"/>
            </a:xfrm>
            <a:prstGeom prst="rect">
              <a:avLst/>
            </a:prstGeom>
          </p:spPr>
        </p:pic>
        <p:pic>
          <p:nvPicPr>
            <p:cNvPr id="81" name="Picture 80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16756" y="4015756"/>
              <a:ext cx="943083" cy="760765"/>
            </a:xfrm>
            <a:prstGeom prst="rect">
              <a:avLst/>
            </a:prstGeom>
          </p:spPr>
        </p:pic>
        <p:pic>
          <p:nvPicPr>
            <p:cNvPr id="82" name="Picture 8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43548" y="4685086"/>
              <a:ext cx="943083" cy="760765"/>
            </a:xfrm>
            <a:prstGeom prst="rect">
              <a:avLst/>
            </a:prstGeom>
          </p:spPr>
        </p:pic>
        <p:pic>
          <p:nvPicPr>
            <p:cNvPr id="83" name="Picture 8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16755" y="5263680"/>
              <a:ext cx="943083" cy="760765"/>
            </a:xfrm>
            <a:prstGeom prst="rect">
              <a:avLst/>
            </a:prstGeom>
          </p:spPr>
        </p:pic>
        <p:pic>
          <p:nvPicPr>
            <p:cNvPr id="84" name="Picture 8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14795" y="5933010"/>
              <a:ext cx="943083" cy="760765"/>
            </a:xfrm>
            <a:prstGeom prst="rect">
              <a:avLst/>
            </a:prstGeom>
          </p:spPr>
        </p:pic>
      </p:grpSp>
      <p:grpSp>
        <p:nvGrpSpPr>
          <p:cNvPr id="85" name="Group 84"/>
          <p:cNvGrpSpPr/>
          <p:nvPr/>
        </p:nvGrpSpPr>
        <p:grpSpPr>
          <a:xfrm>
            <a:off x="3980040" y="621877"/>
            <a:ext cx="1469730" cy="6249750"/>
            <a:chOff x="248600" y="444025"/>
            <a:chExt cx="1469730" cy="6249750"/>
          </a:xfrm>
        </p:grpSpPr>
        <p:pic>
          <p:nvPicPr>
            <p:cNvPr id="86" name="Picture 8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48600" y="444025"/>
              <a:ext cx="943083" cy="760765"/>
            </a:xfrm>
            <a:prstGeom prst="rect">
              <a:avLst/>
            </a:prstGeom>
          </p:spPr>
        </p:pic>
        <p:pic>
          <p:nvPicPr>
            <p:cNvPr id="87" name="Picture 8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74580" y="1022619"/>
              <a:ext cx="943083" cy="760765"/>
            </a:xfrm>
            <a:prstGeom prst="rect">
              <a:avLst/>
            </a:prstGeom>
          </p:spPr>
        </p:pic>
        <p:pic>
          <p:nvPicPr>
            <p:cNvPr id="88" name="Picture 87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16757" y="1621771"/>
              <a:ext cx="943083" cy="760765"/>
            </a:xfrm>
            <a:prstGeom prst="rect">
              <a:avLst/>
            </a:prstGeom>
          </p:spPr>
        </p:pic>
        <p:pic>
          <p:nvPicPr>
            <p:cNvPr id="89" name="Picture 88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89452" y="2208104"/>
              <a:ext cx="943083" cy="760765"/>
            </a:xfrm>
            <a:prstGeom prst="rect">
              <a:avLst/>
            </a:prstGeom>
          </p:spPr>
        </p:pic>
        <p:pic>
          <p:nvPicPr>
            <p:cNvPr id="90" name="Picture 89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72007" y="2820861"/>
              <a:ext cx="943083" cy="760765"/>
            </a:xfrm>
            <a:prstGeom prst="rect">
              <a:avLst/>
            </a:prstGeom>
          </p:spPr>
        </p:pic>
        <p:pic>
          <p:nvPicPr>
            <p:cNvPr id="91" name="Picture 90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75247" y="3437162"/>
              <a:ext cx="943083" cy="760765"/>
            </a:xfrm>
            <a:prstGeom prst="rect">
              <a:avLst/>
            </a:prstGeom>
          </p:spPr>
        </p:pic>
        <p:pic>
          <p:nvPicPr>
            <p:cNvPr id="92" name="Picture 9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16756" y="4015756"/>
              <a:ext cx="943083" cy="760765"/>
            </a:xfrm>
            <a:prstGeom prst="rect">
              <a:avLst/>
            </a:prstGeom>
          </p:spPr>
        </p:pic>
        <p:pic>
          <p:nvPicPr>
            <p:cNvPr id="93" name="Picture 9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43548" y="4685086"/>
              <a:ext cx="943083" cy="760765"/>
            </a:xfrm>
            <a:prstGeom prst="rect">
              <a:avLst/>
            </a:prstGeom>
          </p:spPr>
        </p:pic>
        <p:pic>
          <p:nvPicPr>
            <p:cNvPr id="94" name="Picture 9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16755" y="5263680"/>
              <a:ext cx="943083" cy="760765"/>
            </a:xfrm>
            <a:prstGeom prst="rect">
              <a:avLst/>
            </a:prstGeom>
          </p:spPr>
        </p:pic>
        <p:pic>
          <p:nvPicPr>
            <p:cNvPr id="95" name="Picture 9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14795" y="5933010"/>
              <a:ext cx="943083" cy="760765"/>
            </a:xfrm>
            <a:prstGeom prst="rect">
              <a:avLst/>
            </a:prstGeom>
          </p:spPr>
        </p:pic>
      </p:grpSp>
      <p:grpSp>
        <p:nvGrpSpPr>
          <p:cNvPr id="96" name="Group 95"/>
          <p:cNvGrpSpPr/>
          <p:nvPr/>
        </p:nvGrpSpPr>
        <p:grpSpPr>
          <a:xfrm>
            <a:off x="5675709" y="464687"/>
            <a:ext cx="1469730" cy="6249750"/>
            <a:chOff x="248600" y="444025"/>
            <a:chExt cx="1469730" cy="6249750"/>
          </a:xfrm>
        </p:grpSpPr>
        <p:pic>
          <p:nvPicPr>
            <p:cNvPr id="97" name="Picture 9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48600" y="444025"/>
              <a:ext cx="943083" cy="760765"/>
            </a:xfrm>
            <a:prstGeom prst="rect">
              <a:avLst/>
            </a:prstGeom>
          </p:spPr>
        </p:pic>
        <p:pic>
          <p:nvPicPr>
            <p:cNvPr id="98" name="Picture 97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74580" y="1022619"/>
              <a:ext cx="943083" cy="760765"/>
            </a:xfrm>
            <a:prstGeom prst="rect">
              <a:avLst/>
            </a:prstGeom>
          </p:spPr>
        </p:pic>
        <p:pic>
          <p:nvPicPr>
            <p:cNvPr id="99" name="Picture 98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16757" y="1621771"/>
              <a:ext cx="943083" cy="760765"/>
            </a:xfrm>
            <a:prstGeom prst="rect">
              <a:avLst/>
            </a:prstGeom>
          </p:spPr>
        </p:pic>
        <p:pic>
          <p:nvPicPr>
            <p:cNvPr id="100" name="Picture 99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89452" y="2208104"/>
              <a:ext cx="943083" cy="760765"/>
            </a:xfrm>
            <a:prstGeom prst="rect">
              <a:avLst/>
            </a:prstGeom>
          </p:spPr>
        </p:pic>
        <p:pic>
          <p:nvPicPr>
            <p:cNvPr id="101" name="Picture 100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72007" y="2820861"/>
              <a:ext cx="943083" cy="760765"/>
            </a:xfrm>
            <a:prstGeom prst="rect">
              <a:avLst/>
            </a:prstGeom>
          </p:spPr>
        </p:pic>
        <p:pic>
          <p:nvPicPr>
            <p:cNvPr id="102" name="Picture 10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75247" y="3437162"/>
              <a:ext cx="943083" cy="760765"/>
            </a:xfrm>
            <a:prstGeom prst="rect">
              <a:avLst/>
            </a:prstGeom>
          </p:spPr>
        </p:pic>
        <p:pic>
          <p:nvPicPr>
            <p:cNvPr id="103" name="Picture 10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16756" y="4015756"/>
              <a:ext cx="943083" cy="760765"/>
            </a:xfrm>
            <a:prstGeom prst="rect">
              <a:avLst/>
            </a:prstGeom>
          </p:spPr>
        </p:pic>
        <p:pic>
          <p:nvPicPr>
            <p:cNvPr id="104" name="Picture 10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43548" y="4685086"/>
              <a:ext cx="943083" cy="760765"/>
            </a:xfrm>
            <a:prstGeom prst="rect">
              <a:avLst/>
            </a:prstGeom>
          </p:spPr>
        </p:pic>
        <p:pic>
          <p:nvPicPr>
            <p:cNvPr id="105" name="Picture 10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16755" y="5263680"/>
              <a:ext cx="943083" cy="760765"/>
            </a:xfrm>
            <a:prstGeom prst="rect">
              <a:avLst/>
            </a:prstGeom>
          </p:spPr>
        </p:pic>
        <p:pic>
          <p:nvPicPr>
            <p:cNvPr id="106" name="Picture 10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14795" y="5933010"/>
              <a:ext cx="943083" cy="760765"/>
            </a:xfrm>
            <a:prstGeom prst="rect">
              <a:avLst/>
            </a:prstGeom>
          </p:spPr>
        </p:pic>
      </p:grpSp>
      <p:grpSp>
        <p:nvGrpSpPr>
          <p:cNvPr id="107" name="Group 106"/>
          <p:cNvGrpSpPr/>
          <p:nvPr/>
        </p:nvGrpSpPr>
        <p:grpSpPr>
          <a:xfrm>
            <a:off x="7342625" y="482949"/>
            <a:ext cx="1469730" cy="6249750"/>
            <a:chOff x="248600" y="444025"/>
            <a:chExt cx="1469730" cy="6249750"/>
          </a:xfrm>
        </p:grpSpPr>
        <p:pic>
          <p:nvPicPr>
            <p:cNvPr id="108" name="Picture 107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48600" y="444025"/>
              <a:ext cx="943083" cy="760765"/>
            </a:xfrm>
            <a:prstGeom prst="rect">
              <a:avLst/>
            </a:prstGeom>
          </p:spPr>
        </p:pic>
        <p:pic>
          <p:nvPicPr>
            <p:cNvPr id="109" name="Picture 108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74580" y="1022619"/>
              <a:ext cx="943083" cy="760765"/>
            </a:xfrm>
            <a:prstGeom prst="rect">
              <a:avLst/>
            </a:prstGeom>
          </p:spPr>
        </p:pic>
        <p:pic>
          <p:nvPicPr>
            <p:cNvPr id="110" name="Picture 109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16757" y="1621771"/>
              <a:ext cx="943083" cy="760765"/>
            </a:xfrm>
            <a:prstGeom prst="rect">
              <a:avLst/>
            </a:prstGeom>
          </p:spPr>
        </p:pic>
        <p:pic>
          <p:nvPicPr>
            <p:cNvPr id="111" name="Picture 110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89452" y="2208104"/>
              <a:ext cx="943083" cy="760765"/>
            </a:xfrm>
            <a:prstGeom prst="rect">
              <a:avLst/>
            </a:prstGeom>
          </p:spPr>
        </p:pic>
        <p:pic>
          <p:nvPicPr>
            <p:cNvPr id="112" name="Picture 11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72007" y="2820861"/>
              <a:ext cx="943083" cy="760765"/>
            </a:xfrm>
            <a:prstGeom prst="rect">
              <a:avLst/>
            </a:prstGeom>
          </p:spPr>
        </p:pic>
        <p:pic>
          <p:nvPicPr>
            <p:cNvPr id="113" name="Picture 11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75247" y="3437162"/>
              <a:ext cx="943083" cy="760765"/>
            </a:xfrm>
            <a:prstGeom prst="rect">
              <a:avLst/>
            </a:prstGeom>
          </p:spPr>
        </p:pic>
        <p:pic>
          <p:nvPicPr>
            <p:cNvPr id="114" name="Picture 11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16756" y="4015756"/>
              <a:ext cx="943083" cy="760765"/>
            </a:xfrm>
            <a:prstGeom prst="rect">
              <a:avLst/>
            </a:prstGeom>
          </p:spPr>
        </p:pic>
        <p:pic>
          <p:nvPicPr>
            <p:cNvPr id="115" name="Picture 11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43548" y="4685086"/>
              <a:ext cx="943083" cy="760765"/>
            </a:xfrm>
            <a:prstGeom prst="rect">
              <a:avLst/>
            </a:prstGeom>
          </p:spPr>
        </p:pic>
        <p:pic>
          <p:nvPicPr>
            <p:cNvPr id="116" name="Picture 11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16755" y="5263680"/>
              <a:ext cx="943083" cy="760765"/>
            </a:xfrm>
            <a:prstGeom prst="rect">
              <a:avLst/>
            </a:prstGeom>
          </p:spPr>
        </p:pic>
        <p:pic>
          <p:nvPicPr>
            <p:cNvPr id="117" name="Picture 11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14795" y="5933010"/>
              <a:ext cx="943083" cy="76076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61063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3|14.9|9.4|22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|4.7|2.8|4.3|6|4.9|2.7|3.5|2.2|1.4|1.2|0.7|1.3|0.7|0.8|0.8|1.1|0.7|1.4|0.7|1.4|0.7|1.2|0.8|1.6|0.6|11.8|2.7|1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7|5.7|1.8|2.6|7.8|2|3.2|1.3|4|3|1.5|0.7|1.2|0.8|1.2|0.7|1.2|0.6|1.1|0.8|1|0.8|1|0.7|1.1|0.7|1.4|3.2|3.5|3.3|4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9|0.9|0.9|1|1|0.8|0.9|1|0.8|0.9|2.9|6.1|2.3|2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9|1.2|1.2|1.5|1.2|0.9|1.1|1.2|1.4|1.8|3.6|2.6|2.2|2.8|4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5|1.5|1.4|1.2|1.3|1.2|1.2|1.2|1.2|4.3|2.1|3.5|2.8|6.3|2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9|1.3|1.3|1.3|1.2|1.3|1.1|1.2|1.3|1.8|7.5|2.6|1.8|5.4|3.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6|1.3|1.2|1|1.3|1.4|1.2|1.2|1.4|1.7|6.2|2.4|1.7|7.5|2.5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openxmlformats.org/package/2006/metadata/core-properties"/>
    <ds:schemaRef ds:uri="http://www.w3.org/XML/1998/namespace"/>
    <ds:schemaRef ds:uri="http://purl.org/dc/elements/1.1/"/>
    <ds:schemaRef ds:uri="http://schemas.microsoft.com/office/2006/metadata/properties"/>
    <ds:schemaRef ds:uri="http://purl.org/dc/terms/"/>
    <ds:schemaRef ds:uri="http://schemas.microsoft.com/office/2006/documentManagement/types"/>
    <ds:schemaRef ds:uri="http://schemas.microsoft.com/office/infopath/2007/PartnerControls"/>
    <ds:schemaRef ds:uri="522d4c35-b548-4432-90ae-af4376e1c4b4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7129</TotalTime>
  <Words>219</Words>
  <Application>Microsoft Office PowerPoint</Application>
  <PresentationFormat>On-screen Show (4:3)</PresentationFormat>
  <Paragraphs>87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8</vt:i4>
      </vt:variant>
      <vt:variant>
        <vt:lpstr>Slide Titles</vt:lpstr>
      </vt:variant>
      <vt:variant>
        <vt:i4>16</vt:i4>
      </vt:variant>
    </vt:vector>
  </HeadingPairs>
  <TitlesOfParts>
    <vt:vector size="29" baseType="lpstr">
      <vt:lpstr>Arial</vt:lpstr>
      <vt:lpstr>Calibri</vt:lpstr>
      <vt:lpstr>Calibri Light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You can practice making 5 groups of 10 and writing the tens numbers as you go! How high can you count? 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 Geals BTP</cp:lastModifiedBy>
  <cp:revision>233</cp:revision>
  <dcterms:created xsi:type="dcterms:W3CDTF">2019-07-05T11:02:13Z</dcterms:created>
  <dcterms:modified xsi:type="dcterms:W3CDTF">2021-01-26T10:45:30Z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