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3" r:id="rId2"/>
    <p:sldId id="264" r:id="rId3"/>
    <p:sldId id="321" r:id="rId4"/>
    <p:sldId id="322" r:id="rId5"/>
    <p:sldId id="323" r:id="rId6"/>
    <p:sldId id="324" r:id="rId7"/>
    <p:sldId id="325" r:id="rId8"/>
    <p:sldId id="326" r:id="rId9"/>
    <p:sldId id="327" r:id="rId10"/>
    <p:sldId id="328" r:id="rId11"/>
    <p:sldId id="329" r:id="rId12"/>
    <p:sldId id="330" r:id="rId13"/>
    <p:sldId id="306" r:id="rId14"/>
  </p:sldIdLst>
  <p:sldSz cx="9144000" cy="6858000" type="screen4x3"/>
  <p:notesSz cx="6858000" cy="9144000"/>
  <p:embeddedFontLst>
    <p:embeddedFont>
      <p:font typeface="Kalam Light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0"/>
    <a:srgbClr val="BAD1BE"/>
    <a:srgbClr val="6FBD84"/>
    <a:srgbClr val="11743A"/>
    <a:srgbClr val="6C9E72"/>
    <a:srgbClr val="003F16"/>
    <a:srgbClr val="FFFFFF"/>
    <a:srgbClr val="B9D36E"/>
    <a:srgbClr val="85BD33"/>
    <a:srgbClr val="005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6374" autoAdjust="0"/>
  </p:normalViewPr>
  <p:slideViewPr>
    <p:cSldViewPr snapToGrid="0" showGuides="1">
      <p:cViewPr varScale="1">
        <p:scale>
          <a:sx n="70" d="100"/>
          <a:sy n="70" d="100"/>
        </p:scale>
        <p:origin x="1122" y="54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3/planit-maths-primary-teaching-resources-year-3-number---number-and-place-value/planit-maths-primary-teaching-resources-year-3-number---number-and-place-value-recognise-the-place-value-of-each-digit-in-a-three-digit-number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3/planit-maths-primary-teaching-resources-year-3-number---number-and-place-value/planit-maths-primary-teaching-resources-year-3-number---number-and-place-value-recognise-the-place-value-of-each-digit-in-a-three-digit-number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7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5.png"/><Relationship Id="rId5" Type="http://schemas.openxmlformats.org/officeDocument/2006/relationships/image" Target="../media/image7.png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5.png"/><Relationship Id="rId5" Type="http://schemas.openxmlformats.org/officeDocument/2006/relationships/image" Target="../media/image7.png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4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11" Type="http://schemas.openxmlformats.org/officeDocument/2006/relationships/image" Target="../media/image9.png"/><Relationship Id="rId5" Type="http://schemas.openxmlformats.org/officeDocument/2006/relationships/image" Target="../media/image18.png"/><Relationship Id="rId10" Type="http://schemas.openxmlformats.org/officeDocument/2006/relationships/image" Target="../media/image8.png"/><Relationship Id="rId4" Type="http://schemas.openxmlformats.org/officeDocument/2006/relationships/image" Target="../media/image15.pn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1.png"/><Relationship Id="rId3" Type="http://schemas.openxmlformats.org/officeDocument/2006/relationships/image" Target="../media/image15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18.png"/><Relationship Id="rId9" Type="http://schemas.openxmlformats.org/officeDocument/2006/relationships/image" Target="../media/image8.png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image" Target="../media/image8.png"/><Relationship Id="rId12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11" Type="http://schemas.openxmlformats.org/officeDocument/2006/relationships/image" Target="../media/image14.png"/><Relationship Id="rId5" Type="http://schemas.openxmlformats.org/officeDocument/2006/relationships/image" Target="../media/image6.png"/><Relationship Id="rId15" Type="http://schemas.openxmlformats.org/officeDocument/2006/relationships/image" Target="../media/image24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8.png"/><Relationship Id="rId5" Type="http://schemas.openxmlformats.org/officeDocument/2006/relationships/image" Target="../media/image7.png"/><Relationship Id="rId10" Type="http://schemas.openxmlformats.org/officeDocument/2006/relationships/image" Target="../media/image15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28.png"/><Relationship Id="rId5" Type="http://schemas.openxmlformats.org/officeDocument/2006/relationships/image" Target="../media/image7.png"/><Relationship Id="rId10" Type="http://schemas.openxmlformats.org/officeDocument/2006/relationships/image" Target="../media/image2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28.png"/><Relationship Id="rId5" Type="http://schemas.openxmlformats.org/officeDocument/2006/relationships/image" Target="../media/image7.png"/><Relationship Id="rId10" Type="http://schemas.openxmlformats.org/officeDocument/2006/relationships/image" Target="../media/image2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29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compose and partition three-digit numbers using non-standard partitioning.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2263437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partition three-digit numbers in non-standard ways and write the related addition calculation. </a:t>
            </a:r>
          </a:p>
          <a:p>
            <a:r>
              <a:rPr lang="en-GB" dirty="0">
                <a:latin typeface="Twinkl" pitchFamily="50" charset="0"/>
              </a:rPr>
              <a:t>I can combine non-standard units of ones, tens and hundreds to compose three-digit numbers and write the related addition calculation.</a:t>
            </a:r>
          </a:p>
          <a:p>
            <a:r>
              <a:rPr lang="en-GB" dirty="0">
                <a:latin typeface="Twinkl" pitchFamily="50" charset="0"/>
              </a:rPr>
              <a:t>I can solve problems relating to non-standard partitioning.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Oval 131">
            <a:extLst>
              <a:ext uri="{FF2B5EF4-FFF2-40B4-BE49-F238E27FC236}">
                <a16:creationId xmlns:a16="http://schemas.microsoft.com/office/drawing/2014/main" id="{A6D2A4A2-6F98-43EC-BD57-00F86624AE33}"/>
              </a:ext>
            </a:extLst>
          </p:cNvPr>
          <p:cNvSpPr/>
          <p:nvPr/>
        </p:nvSpPr>
        <p:spPr>
          <a:xfrm>
            <a:off x="2352699" y="2482902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394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1F75B707-7C2E-4E09-B630-A85AA19C1054}"/>
              </a:ext>
            </a:extLst>
          </p:cNvPr>
          <p:cNvSpPr/>
          <p:nvPr/>
        </p:nvSpPr>
        <p:spPr>
          <a:xfrm>
            <a:off x="1385596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300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FB8F6CFD-FB8B-442A-8E28-7434CD6C95C4}"/>
              </a:ext>
            </a:extLst>
          </p:cNvPr>
          <p:cNvSpPr/>
          <p:nvPr/>
        </p:nvSpPr>
        <p:spPr>
          <a:xfrm>
            <a:off x="2352699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90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BC071BA5-FE7C-4543-A425-AA916857B3D4}"/>
              </a:ext>
            </a:extLst>
          </p:cNvPr>
          <p:cNvSpPr/>
          <p:nvPr/>
        </p:nvSpPr>
        <p:spPr>
          <a:xfrm>
            <a:off x="3319801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4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836C27F8-9A7F-4FA8-90D4-81F7E35DDE34}"/>
              </a:ext>
            </a:extLst>
          </p:cNvPr>
          <p:cNvSpPr/>
          <p:nvPr/>
        </p:nvSpPr>
        <p:spPr>
          <a:xfrm>
            <a:off x="5947527" y="2482902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475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7DBD71C5-7FD0-40DA-B336-BD7FB35C43F0}"/>
              </a:ext>
            </a:extLst>
          </p:cNvPr>
          <p:cNvSpPr/>
          <p:nvPr/>
        </p:nvSpPr>
        <p:spPr>
          <a:xfrm>
            <a:off x="4980424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400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30D7FF7F-C82F-4F74-A6CF-8145350B2929}"/>
              </a:ext>
            </a:extLst>
          </p:cNvPr>
          <p:cNvSpPr/>
          <p:nvPr/>
        </p:nvSpPr>
        <p:spPr>
          <a:xfrm>
            <a:off x="5947527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70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011A6C96-F670-43C9-ABB7-71363422AEA2}"/>
              </a:ext>
            </a:extLst>
          </p:cNvPr>
          <p:cNvSpPr/>
          <p:nvPr/>
        </p:nvSpPr>
        <p:spPr>
          <a:xfrm>
            <a:off x="6914629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5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8" name="Rectangle 67">
            <a:extLst>
              <a:ext uri="{FF2B5EF4-FFF2-40B4-BE49-F238E27FC236}">
                <a16:creationId xmlns:a16="http://schemas.microsoft.com/office/drawing/2014/main" id="{1A822F2A-5B98-46E2-9266-FD0760373B38}"/>
              </a:ext>
            </a:extLst>
          </p:cNvPr>
          <p:cNvSpPr/>
          <p:nvPr/>
        </p:nvSpPr>
        <p:spPr>
          <a:xfrm>
            <a:off x="755649" y="2331430"/>
            <a:ext cx="7632699" cy="2198421"/>
          </a:xfrm>
          <a:prstGeom prst="rect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3" name="Rectangular Callout 16">
            <a:extLst>
              <a:ext uri="{FF2B5EF4-FFF2-40B4-BE49-F238E27FC236}">
                <a16:creationId xmlns:a16="http://schemas.microsoft.com/office/drawing/2014/main" id="{FCD57233-5EA5-4C91-8AEF-210CF9C728F9}"/>
              </a:ext>
            </a:extLst>
          </p:cNvPr>
          <p:cNvSpPr/>
          <p:nvPr/>
        </p:nvSpPr>
        <p:spPr>
          <a:xfrm flipH="1">
            <a:off x="2683737" y="5006786"/>
            <a:ext cx="4191374" cy="885533"/>
          </a:xfrm>
          <a:prstGeom prst="wedgeRectCallout">
            <a:avLst>
              <a:gd name="adj1" fmla="val 54909"/>
              <a:gd name="adj2" fmla="val 4185"/>
            </a:avLst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Write the missing parts in these partitioned 3-digit numbers.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47B1A6A4-46EE-4A51-8B07-5D7C26BE75BF}"/>
              </a:ext>
            </a:extLst>
          </p:cNvPr>
          <p:cNvGrpSpPr/>
          <p:nvPr/>
        </p:nvGrpSpPr>
        <p:grpSpPr>
          <a:xfrm>
            <a:off x="642937" y="4410528"/>
            <a:ext cx="1678791" cy="1817222"/>
            <a:chOff x="642937" y="4461460"/>
            <a:chExt cx="1678791" cy="1817222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039D7121-8F55-4997-866E-E93C2AB927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42" t="9116" r="15742" b="35246"/>
            <a:stretch/>
          </p:blipFill>
          <p:spPr>
            <a:xfrm>
              <a:off x="804458" y="4722289"/>
              <a:ext cx="1517270" cy="1556393"/>
            </a:xfrm>
            <a:prstGeom prst="ellipse">
              <a:avLst/>
            </a:prstGeom>
            <a:solidFill>
              <a:srgbClr val="B9D36E"/>
            </a:solidFill>
            <a:ln w="38100">
              <a:solidFill>
                <a:srgbClr val="85BD33"/>
              </a:solidFill>
            </a:ln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22EDAAB3-E20F-4142-86D2-AC06EC776F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24" r="16173" b="62786"/>
            <a:stretch/>
          </p:blipFill>
          <p:spPr>
            <a:xfrm>
              <a:off x="642937" y="4461460"/>
              <a:ext cx="1671967" cy="1040983"/>
            </a:xfrm>
            <a:prstGeom prst="rect">
              <a:avLst/>
            </a:prstGeom>
          </p:spPr>
        </p:pic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9EC14B69-A579-4DD7-824B-075970D5C898}"/>
              </a:ext>
            </a:extLst>
          </p:cNvPr>
          <p:cNvSpPr/>
          <p:nvPr/>
        </p:nvSpPr>
        <p:spPr>
          <a:xfrm>
            <a:off x="755649" y="1593171"/>
            <a:ext cx="7632701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Compose the 3-digit numbers.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4B9C12E-B593-4945-B49C-001591AABF09}"/>
              </a:ext>
            </a:extLst>
          </p:cNvPr>
          <p:cNvSpPr/>
          <p:nvPr/>
        </p:nvSpPr>
        <p:spPr>
          <a:xfrm>
            <a:off x="2352699" y="2482902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213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2D4EA4-B72D-43FC-AF09-26CE4AA6F481}"/>
              </a:ext>
            </a:extLst>
          </p:cNvPr>
          <p:cNvSpPr/>
          <p:nvPr/>
        </p:nvSpPr>
        <p:spPr>
          <a:xfrm>
            <a:off x="1385596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5C2263F-E821-44D8-9259-92834EECFC48}"/>
              </a:ext>
            </a:extLst>
          </p:cNvPr>
          <p:cNvSpPr/>
          <p:nvPr/>
        </p:nvSpPr>
        <p:spPr>
          <a:xfrm>
            <a:off x="2352699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D470E75-1329-496E-B9E6-5004F9A6BE41}"/>
              </a:ext>
            </a:extLst>
          </p:cNvPr>
          <p:cNvSpPr/>
          <p:nvPr/>
        </p:nvSpPr>
        <p:spPr>
          <a:xfrm>
            <a:off x="3319801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8E261EE-5BC1-4E1D-93AB-9B0344418A27}"/>
              </a:ext>
            </a:extLst>
          </p:cNvPr>
          <p:cNvCxnSpPr>
            <a:stCxn id="30" idx="7"/>
            <a:endCxn id="29" idx="3"/>
          </p:cNvCxnSpPr>
          <p:nvPr/>
        </p:nvCxnSpPr>
        <p:spPr>
          <a:xfrm flipV="1">
            <a:off x="2107647" y="3204953"/>
            <a:ext cx="368936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BADAA308-DC04-497D-8407-20584AD8DE1C}"/>
              </a:ext>
            </a:extLst>
          </p:cNvPr>
          <p:cNvCxnSpPr>
            <a:stCxn id="31" idx="0"/>
            <a:endCxn id="29" idx="4"/>
          </p:cNvCxnSpPr>
          <p:nvPr/>
        </p:nvCxnSpPr>
        <p:spPr>
          <a:xfrm flipV="1">
            <a:off x="2775667" y="3328837"/>
            <a:ext cx="0" cy="20032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646BB7C-C1B3-4EE6-B4F5-45584AE094B0}"/>
              </a:ext>
            </a:extLst>
          </p:cNvPr>
          <p:cNvCxnSpPr>
            <a:stCxn id="32" idx="1"/>
            <a:endCxn id="29" idx="5"/>
          </p:cNvCxnSpPr>
          <p:nvPr/>
        </p:nvCxnSpPr>
        <p:spPr>
          <a:xfrm flipH="1" flipV="1">
            <a:off x="3074750" y="3204953"/>
            <a:ext cx="368935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57">
            <a:extLst>
              <a:ext uri="{FF2B5EF4-FFF2-40B4-BE49-F238E27FC236}">
                <a16:creationId xmlns:a16="http://schemas.microsoft.com/office/drawing/2014/main" id="{7572986A-180F-47DB-A6C2-D15188E20961}"/>
              </a:ext>
            </a:extLst>
          </p:cNvPr>
          <p:cNvGrpSpPr/>
          <p:nvPr/>
        </p:nvGrpSpPr>
        <p:grpSpPr>
          <a:xfrm>
            <a:off x="1608462" y="3610585"/>
            <a:ext cx="401071" cy="288000"/>
            <a:chOff x="2468243" y="2665787"/>
            <a:chExt cx="689547" cy="488886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CD7A598A-251D-4BAE-9E99-B9F411A43D6A}"/>
                </a:ext>
              </a:extLst>
            </p:cNvPr>
            <p:cNvSpPr/>
            <p:nvPr/>
          </p:nvSpPr>
          <p:spPr>
            <a:xfrm>
              <a:off x="2568572" y="2665787"/>
              <a:ext cx="488887" cy="488886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12F624B-92AC-4444-B8D9-36BD5B438025}"/>
                </a:ext>
              </a:extLst>
            </p:cNvPr>
            <p:cNvSpPr/>
            <p:nvPr/>
          </p:nvSpPr>
          <p:spPr>
            <a:xfrm>
              <a:off x="2468243" y="2701248"/>
              <a:ext cx="689547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100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D64C26A2-376F-4A0C-A1CB-ADCBC40A3782}"/>
              </a:ext>
            </a:extLst>
          </p:cNvPr>
          <p:cNvGrpSpPr/>
          <p:nvPr/>
        </p:nvGrpSpPr>
        <p:grpSpPr>
          <a:xfrm>
            <a:off x="2616442" y="3808130"/>
            <a:ext cx="319318" cy="288000"/>
            <a:chOff x="2541992" y="2665787"/>
            <a:chExt cx="542049" cy="488886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52167EC4-93F2-44D5-A473-2DEB7FD68C71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F4CE4B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DF6D4D35-1A6D-4352-A474-02FCBA8150C8}"/>
                </a:ext>
              </a:extLst>
            </p:cNvPr>
            <p:cNvSpPr/>
            <p:nvPr/>
          </p:nvSpPr>
          <p:spPr>
            <a:xfrm>
              <a:off x="2541992" y="2701248"/>
              <a:ext cx="542049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CFFDAA3F-7A94-4240-90BA-1F9E2DC283AD}"/>
              </a:ext>
            </a:extLst>
          </p:cNvPr>
          <p:cNvGrpSpPr/>
          <p:nvPr/>
        </p:nvGrpSpPr>
        <p:grpSpPr>
          <a:xfrm>
            <a:off x="3599203" y="3582877"/>
            <a:ext cx="288000" cy="288000"/>
            <a:chOff x="2568573" y="2665787"/>
            <a:chExt cx="488886" cy="488886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1D78ADEA-8584-4AB0-BFFE-4DF31F86CFD9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B6393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85A58A02-8C89-4CEA-888F-F3C3F8A646E6}"/>
                </a:ext>
              </a:extLst>
            </p:cNvPr>
            <p:cNvSpPr/>
            <p:nvPr/>
          </p:nvSpPr>
          <p:spPr>
            <a:xfrm>
              <a:off x="2611379" y="2701248"/>
              <a:ext cx="403273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D6C58AE8-8D16-4CD6-B56A-22044B8894BB}"/>
              </a:ext>
            </a:extLst>
          </p:cNvPr>
          <p:cNvGrpSpPr/>
          <p:nvPr/>
        </p:nvGrpSpPr>
        <p:grpSpPr>
          <a:xfrm>
            <a:off x="1608462" y="3993258"/>
            <a:ext cx="401071" cy="288000"/>
            <a:chOff x="2468243" y="2665787"/>
            <a:chExt cx="689547" cy="48888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7981C700-6465-4366-B6C9-5C2759759B15}"/>
                </a:ext>
              </a:extLst>
            </p:cNvPr>
            <p:cNvSpPr/>
            <p:nvPr/>
          </p:nvSpPr>
          <p:spPr>
            <a:xfrm>
              <a:off x="2568572" y="2665787"/>
              <a:ext cx="488887" cy="488886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53FC84DA-9DA1-4DA7-85F3-CDA43705EB1E}"/>
                </a:ext>
              </a:extLst>
            </p:cNvPr>
            <p:cNvSpPr/>
            <p:nvPr/>
          </p:nvSpPr>
          <p:spPr>
            <a:xfrm>
              <a:off x="2468243" y="2701248"/>
              <a:ext cx="689547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100</a:t>
              </a: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B5014624-FFC7-4128-A5C8-DB3EA147050C}"/>
              </a:ext>
            </a:extLst>
          </p:cNvPr>
          <p:cNvGrpSpPr/>
          <p:nvPr/>
        </p:nvGrpSpPr>
        <p:grpSpPr>
          <a:xfrm>
            <a:off x="3385587" y="3892594"/>
            <a:ext cx="288000" cy="288000"/>
            <a:chOff x="2568573" y="2665787"/>
            <a:chExt cx="488886" cy="488886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EF7B5081-4350-4979-80E5-E7FAE9963DE3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B6393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4F3D467A-DD9F-41A4-83FE-E36C62F09C17}"/>
                </a:ext>
              </a:extLst>
            </p:cNvPr>
            <p:cNvSpPr/>
            <p:nvPr/>
          </p:nvSpPr>
          <p:spPr>
            <a:xfrm>
              <a:off x="2611379" y="2701248"/>
              <a:ext cx="403273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975880A2-093B-442F-BB26-AACEEBD68ED9}"/>
              </a:ext>
            </a:extLst>
          </p:cNvPr>
          <p:cNvGrpSpPr/>
          <p:nvPr/>
        </p:nvGrpSpPr>
        <p:grpSpPr>
          <a:xfrm>
            <a:off x="3794755" y="3892594"/>
            <a:ext cx="288000" cy="288000"/>
            <a:chOff x="2568573" y="2665787"/>
            <a:chExt cx="488886" cy="48888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D54D6A16-F875-4297-A07C-A2D31DE04D40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B6393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8699B735-1F87-4CDA-BA17-1711CE66014D}"/>
                </a:ext>
              </a:extLst>
            </p:cNvPr>
            <p:cNvSpPr/>
            <p:nvPr/>
          </p:nvSpPr>
          <p:spPr>
            <a:xfrm>
              <a:off x="2611379" y="2701248"/>
              <a:ext cx="403273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38" name="Oval 37">
            <a:extLst>
              <a:ext uri="{FF2B5EF4-FFF2-40B4-BE49-F238E27FC236}">
                <a16:creationId xmlns:a16="http://schemas.microsoft.com/office/drawing/2014/main" id="{19E0AE41-BA76-4635-8710-B732D4B7D375}"/>
              </a:ext>
            </a:extLst>
          </p:cNvPr>
          <p:cNvSpPr/>
          <p:nvPr/>
        </p:nvSpPr>
        <p:spPr>
          <a:xfrm>
            <a:off x="5947527" y="2482902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642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209BFE6-9CD3-4700-8435-C29B57FC2B08}"/>
              </a:ext>
            </a:extLst>
          </p:cNvPr>
          <p:cNvSpPr/>
          <p:nvPr/>
        </p:nvSpPr>
        <p:spPr>
          <a:xfrm>
            <a:off x="4980424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7F0CA0D4-3DF1-4061-8122-982C713EBC0D}"/>
              </a:ext>
            </a:extLst>
          </p:cNvPr>
          <p:cNvSpPr/>
          <p:nvPr/>
        </p:nvSpPr>
        <p:spPr>
          <a:xfrm>
            <a:off x="5947527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AA320C6-2CCB-4BE6-92D7-299448207818}"/>
              </a:ext>
            </a:extLst>
          </p:cNvPr>
          <p:cNvSpPr/>
          <p:nvPr/>
        </p:nvSpPr>
        <p:spPr>
          <a:xfrm>
            <a:off x="6914629" y="352916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13B7959-D86F-45E8-BD7D-DFA5AE8C6AA9}"/>
              </a:ext>
            </a:extLst>
          </p:cNvPr>
          <p:cNvCxnSpPr>
            <a:stCxn id="39" idx="7"/>
            <a:endCxn id="38" idx="3"/>
          </p:cNvCxnSpPr>
          <p:nvPr/>
        </p:nvCxnSpPr>
        <p:spPr>
          <a:xfrm flipV="1">
            <a:off x="5702475" y="3204953"/>
            <a:ext cx="368936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95B20414-40CE-44E6-B288-5D423DC9CB3D}"/>
              </a:ext>
            </a:extLst>
          </p:cNvPr>
          <p:cNvCxnSpPr>
            <a:stCxn id="40" idx="0"/>
            <a:endCxn id="38" idx="4"/>
          </p:cNvCxnSpPr>
          <p:nvPr/>
        </p:nvCxnSpPr>
        <p:spPr>
          <a:xfrm flipV="1">
            <a:off x="6370495" y="3328837"/>
            <a:ext cx="0" cy="20032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CEFEFB66-DB34-4862-9B06-4CD9FA73B0C5}"/>
              </a:ext>
            </a:extLst>
          </p:cNvPr>
          <p:cNvCxnSpPr>
            <a:stCxn id="41" idx="1"/>
            <a:endCxn id="38" idx="5"/>
          </p:cNvCxnSpPr>
          <p:nvPr/>
        </p:nvCxnSpPr>
        <p:spPr>
          <a:xfrm flipH="1" flipV="1">
            <a:off x="6669578" y="3204953"/>
            <a:ext cx="368935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8" name="Group 87">
            <a:extLst>
              <a:ext uri="{FF2B5EF4-FFF2-40B4-BE49-F238E27FC236}">
                <a16:creationId xmlns:a16="http://schemas.microsoft.com/office/drawing/2014/main" id="{47EC07BC-3388-4AB9-B4D5-4F4C69710031}"/>
              </a:ext>
            </a:extLst>
          </p:cNvPr>
          <p:cNvGrpSpPr/>
          <p:nvPr/>
        </p:nvGrpSpPr>
        <p:grpSpPr>
          <a:xfrm>
            <a:off x="5224541" y="3843560"/>
            <a:ext cx="357790" cy="216000"/>
            <a:chOff x="2430918" y="2682887"/>
            <a:chExt cx="764200" cy="488887"/>
          </a:xfrm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F5B41042-8169-44D9-83D6-6B6C78D7A2CA}"/>
                </a:ext>
              </a:extLst>
            </p:cNvPr>
            <p:cNvSpPr/>
            <p:nvPr/>
          </p:nvSpPr>
          <p:spPr>
            <a:xfrm>
              <a:off x="2582342" y="2682887"/>
              <a:ext cx="461352" cy="488887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GB" sz="800" b="1" dirty="0"/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C750855B-3653-489D-8990-BD076C5D884A}"/>
                </a:ext>
              </a:extLst>
            </p:cNvPr>
            <p:cNvSpPr/>
            <p:nvPr/>
          </p:nvSpPr>
          <p:spPr>
            <a:xfrm>
              <a:off x="2430918" y="2683516"/>
              <a:ext cx="764200" cy="487629"/>
            </a:xfrm>
            <a:prstGeom prst="rect">
              <a:avLst/>
            </a:prstGeom>
          </p:spPr>
          <p:txBody>
            <a:bodyPr wrap="none" anchor="t">
              <a:spAutoFit/>
            </a:bodyPr>
            <a:lstStyle/>
            <a:p>
              <a:pPr algn="ctr"/>
              <a:r>
                <a:rPr lang="en-US" sz="800" b="1" dirty="0">
                  <a:solidFill>
                    <a:schemeClr val="bg1"/>
                  </a:solidFill>
                </a:rPr>
                <a:t>100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7C4E94E6-7977-492D-806C-40F2DD343EDE}"/>
              </a:ext>
            </a:extLst>
          </p:cNvPr>
          <p:cNvGrpSpPr/>
          <p:nvPr/>
        </p:nvGrpSpPr>
        <p:grpSpPr>
          <a:xfrm>
            <a:off x="5224541" y="3580478"/>
            <a:ext cx="357790" cy="216000"/>
            <a:chOff x="2430918" y="2682887"/>
            <a:chExt cx="764200" cy="488887"/>
          </a:xfrm>
        </p:grpSpPr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6A9777A1-2930-442D-A872-16AE9DF21699}"/>
                </a:ext>
              </a:extLst>
            </p:cNvPr>
            <p:cNvSpPr/>
            <p:nvPr/>
          </p:nvSpPr>
          <p:spPr>
            <a:xfrm>
              <a:off x="2582342" y="2682887"/>
              <a:ext cx="461352" cy="488887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GB" sz="800" b="1" dirty="0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294D75AE-6D53-4CC5-98EB-A21616CA2DDA}"/>
                </a:ext>
              </a:extLst>
            </p:cNvPr>
            <p:cNvSpPr/>
            <p:nvPr/>
          </p:nvSpPr>
          <p:spPr>
            <a:xfrm>
              <a:off x="2430918" y="2683516"/>
              <a:ext cx="764200" cy="487629"/>
            </a:xfrm>
            <a:prstGeom prst="rect">
              <a:avLst/>
            </a:prstGeom>
          </p:spPr>
          <p:txBody>
            <a:bodyPr wrap="none" anchor="t">
              <a:spAutoFit/>
            </a:bodyPr>
            <a:lstStyle/>
            <a:p>
              <a:pPr algn="ctr"/>
              <a:r>
                <a:rPr lang="en-US" sz="800" b="1" dirty="0">
                  <a:solidFill>
                    <a:schemeClr val="bg1"/>
                  </a:solidFill>
                </a:rPr>
                <a:t>100</a:t>
              </a: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8F65FB1-470B-4F95-A69D-6A896B34C8A8}"/>
              </a:ext>
            </a:extLst>
          </p:cNvPr>
          <p:cNvGrpSpPr/>
          <p:nvPr/>
        </p:nvGrpSpPr>
        <p:grpSpPr>
          <a:xfrm>
            <a:off x="5057819" y="4051722"/>
            <a:ext cx="357790" cy="216000"/>
            <a:chOff x="2430918" y="2682887"/>
            <a:chExt cx="764200" cy="488887"/>
          </a:xfrm>
        </p:grpSpPr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07B06179-001E-42D9-8D94-17B248E1A738}"/>
                </a:ext>
              </a:extLst>
            </p:cNvPr>
            <p:cNvSpPr/>
            <p:nvPr/>
          </p:nvSpPr>
          <p:spPr>
            <a:xfrm>
              <a:off x="2582342" y="2682887"/>
              <a:ext cx="461352" cy="488887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GB" sz="800" b="1" dirty="0"/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F60645C5-E049-48DB-B3AE-F8EE2C9C75F1}"/>
                </a:ext>
              </a:extLst>
            </p:cNvPr>
            <p:cNvSpPr/>
            <p:nvPr/>
          </p:nvSpPr>
          <p:spPr>
            <a:xfrm>
              <a:off x="2430918" y="2683516"/>
              <a:ext cx="764200" cy="487629"/>
            </a:xfrm>
            <a:prstGeom prst="rect">
              <a:avLst/>
            </a:prstGeom>
          </p:spPr>
          <p:txBody>
            <a:bodyPr wrap="none" anchor="t">
              <a:spAutoFit/>
            </a:bodyPr>
            <a:lstStyle/>
            <a:p>
              <a:pPr algn="ctr"/>
              <a:r>
                <a:rPr lang="en-US" sz="800" b="1" dirty="0">
                  <a:solidFill>
                    <a:schemeClr val="bg1"/>
                  </a:solidFill>
                </a:rPr>
                <a:t>100</a:t>
              </a:r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6332C2E3-D5F9-4FD7-BC88-DE184435D204}"/>
              </a:ext>
            </a:extLst>
          </p:cNvPr>
          <p:cNvGrpSpPr/>
          <p:nvPr/>
        </p:nvGrpSpPr>
        <p:grpSpPr>
          <a:xfrm>
            <a:off x="5394981" y="4051722"/>
            <a:ext cx="357790" cy="216000"/>
            <a:chOff x="2430918" y="2682887"/>
            <a:chExt cx="764200" cy="488887"/>
          </a:xfrm>
        </p:grpSpPr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0AB9BF87-6678-4F40-99C4-C33683766CB6}"/>
                </a:ext>
              </a:extLst>
            </p:cNvPr>
            <p:cNvSpPr/>
            <p:nvPr/>
          </p:nvSpPr>
          <p:spPr>
            <a:xfrm>
              <a:off x="2582342" y="2682887"/>
              <a:ext cx="461352" cy="488887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GB" sz="800" b="1" dirty="0"/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B5CF3EBF-1AB1-4D63-A284-5605073E7783}"/>
                </a:ext>
              </a:extLst>
            </p:cNvPr>
            <p:cNvSpPr/>
            <p:nvPr/>
          </p:nvSpPr>
          <p:spPr>
            <a:xfrm>
              <a:off x="2430918" y="2683516"/>
              <a:ext cx="764200" cy="487629"/>
            </a:xfrm>
            <a:prstGeom prst="rect">
              <a:avLst/>
            </a:prstGeom>
          </p:spPr>
          <p:txBody>
            <a:bodyPr wrap="none" anchor="t">
              <a:spAutoFit/>
            </a:bodyPr>
            <a:lstStyle/>
            <a:p>
              <a:pPr algn="ctr"/>
              <a:r>
                <a:rPr lang="en-US" sz="800" b="1" dirty="0">
                  <a:solidFill>
                    <a:schemeClr val="bg1"/>
                  </a:solidFill>
                </a:rPr>
                <a:t>100</a:t>
              </a: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C0237925-5368-42AB-8252-9F0611E78047}"/>
              </a:ext>
            </a:extLst>
          </p:cNvPr>
          <p:cNvGrpSpPr/>
          <p:nvPr/>
        </p:nvGrpSpPr>
        <p:grpSpPr>
          <a:xfrm>
            <a:off x="5473427" y="3762648"/>
            <a:ext cx="357790" cy="216000"/>
            <a:chOff x="2430918" y="2682887"/>
            <a:chExt cx="764200" cy="488887"/>
          </a:xfrm>
        </p:grpSpPr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0B8DAE79-03AD-419D-B974-4BFFE03B500C}"/>
                </a:ext>
              </a:extLst>
            </p:cNvPr>
            <p:cNvSpPr/>
            <p:nvPr/>
          </p:nvSpPr>
          <p:spPr>
            <a:xfrm>
              <a:off x="2582342" y="2682887"/>
              <a:ext cx="461352" cy="488887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GB" sz="800" b="1" dirty="0"/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481F7947-FE3C-43B1-A1EC-05F30FF56918}"/>
                </a:ext>
              </a:extLst>
            </p:cNvPr>
            <p:cNvSpPr/>
            <p:nvPr/>
          </p:nvSpPr>
          <p:spPr>
            <a:xfrm>
              <a:off x="2430918" y="2683516"/>
              <a:ext cx="764200" cy="487629"/>
            </a:xfrm>
            <a:prstGeom prst="rect">
              <a:avLst/>
            </a:prstGeom>
          </p:spPr>
          <p:txBody>
            <a:bodyPr wrap="none" anchor="t">
              <a:spAutoFit/>
            </a:bodyPr>
            <a:lstStyle/>
            <a:p>
              <a:pPr algn="ctr"/>
              <a:r>
                <a:rPr lang="en-US" sz="800" b="1" dirty="0">
                  <a:solidFill>
                    <a:schemeClr val="bg1"/>
                  </a:solidFill>
                </a:rPr>
                <a:t>100</a:t>
              </a:r>
            </a:p>
          </p:txBody>
        </p:sp>
      </p:grp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E7A01C4D-A351-4029-8525-BE37EA898EE8}"/>
              </a:ext>
            </a:extLst>
          </p:cNvPr>
          <p:cNvGrpSpPr/>
          <p:nvPr/>
        </p:nvGrpSpPr>
        <p:grpSpPr>
          <a:xfrm>
            <a:off x="4978755" y="3755086"/>
            <a:ext cx="357790" cy="216000"/>
            <a:chOff x="2430918" y="2682887"/>
            <a:chExt cx="764200" cy="488887"/>
          </a:xfrm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F0189F9A-4F34-4214-A281-DC53DA648688}"/>
                </a:ext>
              </a:extLst>
            </p:cNvPr>
            <p:cNvSpPr/>
            <p:nvPr/>
          </p:nvSpPr>
          <p:spPr>
            <a:xfrm>
              <a:off x="2582342" y="2682887"/>
              <a:ext cx="461352" cy="488887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GB" sz="800" b="1" dirty="0"/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1DFBDBD8-3C69-4E09-8CA2-140C34A3F0AF}"/>
                </a:ext>
              </a:extLst>
            </p:cNvPr>
            <p:cNvSpPr/>
            <p:nvPr/>
          </p:nvSpPr>
          <p:spPr>
            <a:xfrm>
              <a:off x="2430918" y="2683516"/>
              <a:ext cx="764200" cy="487629"/>
            </a:xfrm>
            <a:prstGeom prst="rect">
              <a:avLst/>
            </a:prstGeom>
          </p:spPr>
          <p:txBody>
            <a:bodyPr wrap="none" anchor="t">
              <a:spAutoFit/>
            </a:bodyPr>
            <a:lstStyle/>
            <a:p>
              <a:pPr algn="ctr"/>
              <a:r>
                <a:rPr lang="en-US" sz="800" b="1" dirty="0">
                  <a:solidFill>
                    <a:schemeClr val="bg1"/>
                  </a:solidFill>
                </a:rPr>
                <a:t>100</a:t>
              </a: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C1394900-ED8F-4FE2-A1F0-72F45CF037C8}"/>
              </a:ext>
            </a:extLst>
          </p:cNvPr>
          <p:cNvGrpSpPr/>
          <p:nvPr/>
        </p:nvGrpSpPr>
        <p:grpSpPr>
          <a:xfrm>
            <a:off x="6039581" y="3966400"/>
            <a:ext cx="319318" cy="288000"/>
            <a:chOff x="2541992" y="2665787"/>
            <a:chExt cx="542049" cy="488886"/>
          </a:xfrm>
        </p:grpSpPr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1E03F069-91E1-4F8D-AC47-B5BD53237F2F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F4CE4B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BEDBC61C-B4F9-4B16-8F31-8E863A934ACD}"/>
                </a:ext>
              </a:extLst>
            </p:cNvPr>
            <p:cNvSpPr/>
            <p:nvPr/>
          </p:nvSpPr>
          <p:spPr>
            <a:xfrm>
              <a:off x="2541992" y="2701248"/>
              <a:ext cx="542049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18C4E5D6-2B32-4FBC-BE16-8983A59CEF8A}"/>
              </a:ext>
            </a:extLst>
          </p:cNvPr>
          <p:cNvGrpSpPr/>
          <p:nvPr/>
        </p:nvGrpSpPr>
        <p:grpSpPr>
          <a:xfrm>
            <a:off x="7193596" y="3993258"/>
            <a:ext cx="288000" cy="288000"/>
            <a:chOff x="2568573" y="2665787"/>
            <a:chExt cx="488886" cy="488886"/>
          </a:xfrm>
        </p:grpSpPr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A663A7EC-CDD6-41D4-BA48-153D53A648AE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B6393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06EC8B96-4A65-40C2-BAB5-DE2B2A9776A9}"/>
                </a:ext>
              </a:extLst>
            </p:cNvPr>
            <p:cNvSpPr/>
            <p:nvPr/>
          </p:nvSpPr>
          <p:spPr>
            <a:xfrm>
              <a:off x="2611379" y="2701248"/>
              <a:ext cx="403273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E337B9DF-D7C1-4829-824E-95B36D28B8F0}"/>
              </a:ext>
            </a:extLst>
          </p:cNvPr>
          <p:cNvGrpSpPr/>
          <p:nvPr/>
        </p:nvGrpSpPr>
        <p:grpSpPr>
          <a:xfrm>
            <a:off x="7193596" y="3616756"/>
            <a:ext cx="288000" cy="288000"/>
            <a:chOff x="2568573" y="2665787"/>
            <a:chExt cx="488886" cy="488886"/>
          </a:xfrm>
        </p:grpSpPr>
        <p:sp>
          <p:nvSpPr>
            <p:cNvPr id="120" name="Oval 119">
              <a:extLst>
                <a:ext uri="{FF2B5EF4-FFF2-40B4-BE49-F238E27FC236}">
                  <a16:creationId xmlns:a16="http://schemas.microsoft.com/office/drawing/2014/main" id="{8747FBB6-AD71-4B09-8009-C1CDF6FCC21C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B6393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34DA55A9-D1E3-49A4-B476-45D15A77B2B0}"/>
                </a:ext>
              </a:extLst>
            </p:cNvPr>
            <p:cNvSpPr/>
            <p:nvPr/>
          </p:nvSpPr>
          <p:spPr>
            <a:xfrm>
              <a:off x="2611379" y="2701248"/>
              <a:ext cx="403273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C039A377-8E3F-4DF8-B477-7C3784A40023}"/>
              </a:ext>
            </a:extLst>
          </p:cNvPr>
          <p:cNvGrpSpPr/>
          <p:nvPr/>
        </p:nvGrpSpPr>
        <p:grpSpPr>
          <a:xfrm>
            <a:off x="6043909" y="3640226"/>
            <a:ext cx="319318" cy="288000"/>
            <a:chOff x="2541992" y="2665787"/>
            <a:chExt cx="542049" cy="488886"/>
          </a:xfrm>
        </p:grpSpPr>
        <p:sp>
          <p:nvSpPr>
            <p:cNvPr id="123" name="Oval 122">
              <a:extLst>
                <a:ext uri="{FF2B5EF4-FFF2-40B4-BE49-F238E27FC236}">
                  <a16:creationId xmlns:a16="http://schemas.microsoft.com/office/drawing/2014/main" id="{F0473031-979F-40D1-8D2F-4D6A3BC8FBC4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F4CE4B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53D4D590-B7A5-4A50-A9B3-1A491CC3317D}"/>
                </a:ext>
              </a:extLst>
            </p:cNvPr>
            <p:cNvSpPr/>
            <p:nvPr/>
          </p:nvSpPr>
          <p:spPr>
            <a:xfrm>
              <a:off x="2541992" y="2701248"/>
              <a:ext cx="542049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3349CF88-4ED7-4019-B949-E590C1F7A798}"/>
              </a:ext>
            </a:extLst>
          </p:cNvPr>
          <p:cNvGrpSpPr/>
          <p:nvPr/>
        </p:nvGrpSpPr>
        <p:grpSpPr>
          <a:xfrm>
            <a:off x="6373223" y="3966400"/>
            <a:ext cx="319318" cy="288000"/>
            <a:chOff x="2541992" y="2665787"/>
            <a:chExt cx="542049" cy="488886"/>
          </a:xfrm>
        </p:grpSpPr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E8407764-54FA-47C5-B683-7EDC9E0CB2ED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F4CE4B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15448509-1F73-43C9-8D29-199E87DBCC2A}"/>
                </a:ext>
              </a:extLst>
            </p:cNvPr>
            <p:cNvSpPr/>
            <p:nvPr/>
          </p:nvSpPr>
          <p:spPr>
            <a:xfrm>
              <a:off x="2541992" y="2701248"/>
              <a:ext cx="542049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74EC1B3C-6231-4A40-88EE-4A5F27C719AD}"/>
              </a:ext>
            </a:extLst>
          </p:cNvPr>
          <p:cNvGrpSpPr/>
          <p:nvPr/>
        </p:nvGrpSpPr>
        <p:grpSpPr>
          <a:xfrm>
            <a:off x="6377551" y="3640226"/>
            <a:ext cx="319318" cy="288000"/>
            <a:chOff x="2541992" y="2665787"/>
            <a:chExt cx="542049" cy="488886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53A18931-5716-43DB-AA20-CB4AB58DAD76}"/>
                </a:ext>
              </a:extLst>
            </p:cNvPr>
            <p:cNvSpPr/>
            <p:nvPr/>
          </p:nvSpPr>
          <p:spPr>
            <a:xfrm>
              <a:off x="2568573" y="2665787"/>
              <a:ext cx="488886" cy="488886"/>
            </a:xfrm>
            <a:prstGeom prst="ellipse">
              <a:avLst/>
            </a:prstGeom>
            <a:solidFill>
              <a:srgbClr val="F4CE4B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b="1" dirty="0"/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B2CE92F2-E2E3-43BA-81F5-A12361290D5C}"/>
                </a:ext>
              </a:extLst>
            </p:cNvPr>
            <p:cNvSpPr/>
            <p:nvPr/>
          </p:nvSpPr>
          <p:spPr>
            <a:xfrm>
              <a:off x="2541992" y="2701248"/>
              <a:ext cx="542049" cy="4179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64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64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7" dur="10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64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1000" fill="hold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64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" dur="1000" fill="hold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64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4" grpId="0" animBg="1"/>
      <p:bldP spid="29" grpId="0" build="allAtOnce" animBg="1"/>
      <p:bldP spid="30" grpId="0" animBg="1"/>
      <p:bldP spid="31" grpId="0" animBg="1"/>
      <p:bldP spid="32" grpId="0" animBg="1"/>
      <p:bldP spid="38" grpId="0" build="allAtOnce" animBg="1"/>
      <p:bldP spid="39" grpId="0" animBg="1"/>
      <p:bldP spid="40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Non-Standard Partitioning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465BB77-8F03-46B1-9317-8FB64D95D2B6}"/>
              </a:ext>
            </a:extLst>
          </p:cNvPr>
          <p:cNvSpPr/>
          <p:nvPr/>
        </p:nvSpPr>
        <p:spPr>
          <a:xfrm>
            <a:off x="755649" y="1586994"/>
            <a:ext cx="7632701" cy="741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When we partition a 3-digit number, we are separating the number into hundreds, tens and ones. 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459593F9-6E77-4EAB-8224-193F3C4CBD6F}"/>
              </a:ext>
            </a:extLst>
          </p:cNvPr>
          <p:cNvSpPr/>
          <p:nvPr/>
        </p:nvSpPr>
        <p:spPr>
          <a:xfrm>
            <a:off x="755649" y="2547683"/>
            <a:ext cx="7632701" cy="741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We can do this using </a:t>
            </a:r>
            <a:r>
              <a:rPr lang="en-GB" sz="1700" b="1" dirty="0">
                <a:solidFill>
                  <a:schemeClr val="tx1"/>
                </a:solidFill>
              </a:rPr>
              <a:t>standard partitioning </a:t>
            </a:r>
            <a:r>
              <a:rPr lang="en-GB" sz="1700" dirty="0">
                <a:solidFill>
                  <a:schemeClr val="tx1"/>
                </a:solidFill>
              </a:rPr>
              <a:t>or </a:t>
            </a:r>
            <a:r>
              <a:rPr lang="en-GB" sz="1700" b="1" dirty="0">
                <a:solidFill>
                  <a:schemeClr val="tx1"/>
                </a:solidFill>
              </a:rPr>
              <a:t>non-standard partitioning</a:t>
            </a:r>
            <a:r>
              <a:rPr lang="en-GB" sz="1700" dirty="0">
                <a:solidFill>
                  <a:schemeClr val="tx1"/>
                </a:solidFill>
              </a:rPr>
              <a:t>. The value of the 3-digit number stays the same.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CE7E531-64E2-46D4-8192-142D59916E74}"/>
              </a:ext>
            </a:extLst>
          </p:cNvPr>
          <p:cNvGrpSpPr/>
          <p:nvPr/>
        </p:nvGrpSpPr>
        <p:grpSpPr>
          <a:xfrm>
            <a:off x="755649" y="3508372"/>
            <a:ext cx="3702051" cy="2584453"/>
            <a:chOff x="755649" y="3508372"/>
            <a:chExt cx="3702051" cy="2584453"/>
          </a:xfrm>
        </p:grpSpPr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1A822F2A-5B98-46E2-9266-FD0760373B38}"/>
                </a:ext>
              </a:extLst>
            </p:cNvPr>
            <p:cNvSpPr/>
            <p:nvPr/>
          </p:nvSpPr>
          <p:spPr>
            <a:xfrm>
              <a:off x="755649" y="3508372"/>
              <a:ext cx="3702051" cy="2584453"/>
            </a:xfrm>
            <a:prstGeom prst="rect">
              <a:avLst/>
            </a:prstGeom>
            <a:noFill/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2" name="Oval 131">
              <a:extLst>
                <a:ext uri="{FF2B5EF4-FFF2-40B4-BE49-F238E27FC236}">
                  <a16:creationId xmlns:a16="http://schemas.microsoft.com/office/drawing/2014/main" id="{A6D2A4A2-6F98-43EC-BD57-00F86624AE33}"/>
                </a:ext>
              </a:extLst>
            </p:cNvPr>
            <p:cNvSpPr/>
            <p:nvPr/>
          </p:nvSpPr>
          <p:spPr>
            <a:xfrm>
              <a:off x="2183707" y="4100194"/>
              <a:ext cx="845935" cy="84593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345</a:t>
              </a:r>
              <a:endParaRPr lang="en-GB" b="1" dirty="0">
                <a:solidFill>
                  <a:schemeClr val="tx1"/>
                </a:solidFill>
              </a:endParaRPr>
            </a:p>
          </p:txBody>
        </p:sp>
        <p:sp>
          <p:nvSpPr>
            <p:cNvPr id="133" name="Oval 132">
              <a:extLst>
                <a:ext uri="{FF2B5EF4-FFF2-40B4-BE49-F238E27FC236}">
                  <a16:creationId xmlns:a16="http://schemas.microsoft.com/office/drawing/2014/main" id="{1F75B707-7C2E-4E09-B630-A85AA19C1054}"/>
                </a:ext>
              </a:extLst>
            </p:cNvPr>
            <p:cNvSpPr/>
            <p:nvPr/>
          </p:nvSpPr>
          <p:spPr>
            <a:xfrm>
              <a:off x="1216604" y="5146455"/>
              <a:ext cx="845935" cy="84593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300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34" name="Oval 133">
              <a:extLst>
                <a:ext uri="{FF2B5EF4-FFF2-40B4-BE49-F238E27FC236}">
                  <a16:creationId xmlns:a16="http://schemas.microsoft.com/office/drawing/2014/main" id="{FB8F6CFD-FB8B-442A-8E28-7434CD6C95C4}"/>
                </a:ext>
              </a:extLst>
            </p:cNvPr>
            <p:cNvSpPr/>
            <p:nvPr/>
          </p:nvSpPr>
          <p:spPr>
            <a:xfrm>
              <a:off x="2183707" y="5146455"/>
              <a:ext cx="845935" cy="84593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40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35" name="Oval 134">
              <a:extLst>
                <a:ext uri="{FF2B5EF4-FFF2-40B4-BE49-F238E27FC236}">
                  <a16:creationId xmlns:a16="http://schemas.microsoft.com/office/drawing/2014/main" id="{BC071BA5-FE7C-4543-A425-AA916857B3D4}"/>
                </a:ext>
              </a:extLst>
            </p:cNvPr>
            <p:cNvSpPr/>
            <p:nvPr/>
          </p:nvSpPr>
          <p:spPr>
            <a:xfrm>
              <a:off x="3150809" y="5146455"/>
              <a:ext cx="845935" cy="84593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5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8E261EE-5BC1-4E1D-93AB-9B0344418A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38655" y="4822245"/>
              <a:ext cx="368936" cy="44809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BADAA308-DC04-497D-8407-20584AD8DE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06675" y="4946129"/>
              <a:ext cx="0" cy="20032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646BB7C-C1B3-4EE6-B4F5-45584AE094B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905758" y="4822245"/>
              <a:ext cx="368935" cy="44809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" name="Arrow: Pentagon 135">
              <a:extLst>
                <a:ext uri="{FF2B5EF4-FFF2-40B4-BE49-F238E27FC236}">
                  <a16:creationId xmlns:a16="http://schemas.microsoft.com/office/drawing/2014/main" id="{39608D9B-CCD9-4955-8AA8-CB1AE2AF9CAF}"/>
                </a:ext>
              </a:extLst>
            </p:cNvPr>
            <p:cNvSpPr/>
            <p:nvPr/>
          </p:nvSpPr>
          <p:spPr>
            <a:xfrm rot="5400000">
              <a:off x="2357030" y="1906991"/>
              <a:ext cx="499288" cy="3702049"/>
            </a:xfrm>
            <a:prstGeom prst="homePlate">
              <a:avLst>
                <a:gd name="adj" fmla="val 26221"/>
              </a:avLst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b"/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standard partitioning </a:t>
              </a:r>
              <a:endParaRPr lang="en-GB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EE3D2AD-8362-4242-B601-AC0AEC16445C}"/>
              </a:ext>
            </a:extLst>
          </p:cNvPr>
          <p:cNvGrpSpPr/>
          <p:nvPr/>
        </p:nvGrpSpPr>
        <p:grpSpPr>
          <a:xfrm>
            <a:off x="4686302" y="3508372"/>
            <a:ext cx="3702051" cy="2584453"/>
            <a:chOff x="4686302" y="3508372"/>
            <a:chExt cx="3702051" cy="2584453"/>
          </a:xfrm>
        </p:grpSpPr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836C27F8-9A7F-4FA8-90D4-81F7E35DDE34}"/>
                </a:ext>
              </a:extLst>
            </p:cNvPr>
            <p:cNvSpPr/>
            <p:nvPr/>
          </p:nvSpPr>
          <p:spPr>
            <a:xfrm>
              <a:off x="6114360" y="4100194"/>
              <a:ext cx="845935" cy="84593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345</a:t>
              </a:r>
              <a:endParaRPr lang="en-GB" b="1" dirty="0">
                <a:solidFill>
                  <a:schemeClr val="tx1"/>
                </a:solidFill>
              </a:endParaRPr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7DBD71C5-7FD0-40DA-B336-BD7FB35C43F0}"/>
                </a:ext>
              </a:extLst>
            </p:cNvPr>
            <p:cNvSpPr/>
            <p:nvPr/>
          </p:nvSpPr>
          <p:spPr>
            <a:xfrm>
              <a:off x="5147257" y="5146455"/>
              <a:ext cx="845935" cy="84593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200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30D7FF7F-C82F-4F74-A6CF-8145350B2929}"/>
                </a:ext>
              </a:extLst>
            </p:cNvPr>
            <p:cNvSpPr/>
            <p:nvPr/>
          </p:nvSpPr>
          <p:spPr>
            <a:xfrm>
              <a:off x="6114360" y="5146455"/>
              <a:ext cx="845935" cy="84593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140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011A6C96-F670-43C9-ABB7-71363422AEA2}"/>
                </a:ext>
              </a:extLst>
            </p:cNvPr>
            <p:cNvSpPr/>
            <p:nvPr/>
          </p:nvSpPr>
          <p:spPr>
            <a:xfrm>
              <a:off x="7081462" y="5146455"/>
              <a:ext cx="845935" cy="84593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5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713B7959-D86F-45E8-BD7D-DFA5AE8C6AA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869308" y="4822245"/>
              <a:ext cx="368936" cy="44809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95B20414-40CE-44E6-B288-5D423DC9CB3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37328" y="4946129"/>
              <a:ext cx="0" cy="20032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EFEFB66-DB34-4862-9B06-4CD9FA73B0C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836411" y="4822245"/>
              <a:ext cx="368935" cy="44809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6628F82B-5FF3-440F-AC19-D20D98235F29}"/>
                </a:ext>
              </a:extLst>
            </p:cNvPr>
            <p:cNvSpPr/>
            <p:nvPr/>
          </p:nvSpPr>
          <p:spPr>
            <a:xfrm>
              <a:off x="4686302" y="3508372"/>
              <a:ext cx="3702051" cy="2584453"/>
            </a:xfrm>
            <a:prstGeom prst="rect">
              <a:avLst/>
            </a:prstGeom>
            <a:noFill/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7" name="Arrow: Pentagon 136">
              <a:extLst>
                <a:ext uri="{FF2B5EF4-FFF2-40B4-BE49-F238E27FC236}">
                  <a16:creationId xmlns:a16="http://schemas.microsoft.com/office/drawing/2014/main" id="{327B7002-CA56-4302-A219-02CF48410EBF}"/>
                </a:ext>
              </a:extLst>
            </p:cNvPr>
            <p:cNvSpPr/>
            <p:nvPr/>
          </p:nvSpPr>
          <p:spPr>
            <a:xfrm rot="5400000">
              <a:off x="6287683" y="1906992"/>
              <a:ext cx="499288" cy="3702049"/>
            </a:xfrm>
            <a:prstGeom prst="homePlate">
              <a:avLst>
                <a:gd name="adj" fmla="val 26221"/>
              </a:avLst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b"/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non-standard partitioning </a:t>
              </a:r>
              <a:endParaRPr lang="en-GB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986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D8344C8A-7BDA-4F7B-BFC7-1110954B5350}"/>
              </a:ext>
            </a:extLst>
          </p:cNvPr>
          <p:cNvSpPr/>
          <p:nvPr/>
        </p:nvSpPr>
        <p:spPr>
          <a:xfrm>
            <a:off x="3367659" y="3947408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40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7A7392C6-5DF7-469F-9D25-D66C75C0DF45}"/>
              </a:ext>
            </a:extLst>
          </p:cNvPr>
          <p:cNvSpPr/>
          <p:nvPr/>
        </p:nvSpPr>
        <p:spPr>
          <a:xfrm>
            <a:off x="3367659" y="3947408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140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65BB77-8F03-46B1-9317-8FB64D95D2B6}"/>
              </a:ext>
            </a:extLst>
          </p:cNvPr>
          <p:cNvSpPr/>
          <p:nvPr/>
        </p:nvSpPr>
        <p:spPr>
          <a:xfrm>
            <a:off x="755650" y="3947408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300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1880A140-E931-48BB-A88E-565B61F14FC2}"/>
              </a:ext>
            </a:extLst>
          </p:cNvPr>
          <p:cNvSpPr/>
          <p:nvPr/>
        </p:nvSpPr>
        <p:spPr>
          <a:xfrm>
            <a:off x="755650" y="3947408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200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676DBEB-59AB-47FF-AD3B-7D1981F4BD1A}"/>
              </a:ext>
            </a:extLst>
          </p:cNvPr>
          <p:cNvSpPr/>
          <p:nvPr/>
        </p:nvSpPr>
        <p:spPr>
          <a:xfrm>
            <a:off x="5979668" y="3947408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5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Non-Standard Partitioning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99" name="Rectangle 98">
            <a:extLst>
              <a:ext uri="{FF2B5EF4-FFF2-40B4-BE49-F238E27FC236}">
                <a16:creationId xmlns:a16="http://schemas.microsoft.com/office/drawing/2014/main" id="{459593F9-6E77-4EAB-8224-193F3C4CBD6F}"/>
              </a:ext>
            </a:extLst>
          </p:cNvPr>
          <p:cNvSpPr/>
          <p:nvPr/>
        </p:nvSpPr>
        <p:spPr>
          <a:xfrm>
            <a:off x="755649" y="1586993"/>
            <a:ext cx="7632701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Let’s represent 345 with base ten equipment using </a:t>
            </a:r>
            <a:r>
              <a:rPr lang="en-GB" sz="1700" b="1" dirty="0">
                <a:solidFill>
                  <a:schemeClr val="tx1"/>
                </a:solidFill>
              </a:rPr>
              <a:t>standard </a:t>
            </a:r>
            <a:r>
              <a:rPr lang="en-GB" sz="1700" dirty="0">
                <a:solidFill>
                  <a:schemeClr val="tx1"/>
                </a:solidFill>
              </a:rPr>
              <a:t>partitioning: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01A289E-28C6-4830-BB3E-882D1FE05781}"/>
              </a:ext>
            </a:extLst>
          </p:cNvPr>
          <p:cNvGrpSpPr/>
          <p:nvPr/>
        </p:nvGrpSpPr>
        <p:grpSpPr>
          <a:xfrm>
            <a:off x="5979670" y="2303756"/>
            <a:ext cx="2408680" cy="1408244"/>
            <a:chOff x="5979670" y="2303756"/>
            <a:chExt cx="2408680" cy="1408244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DCCE65CB-D4DB-4C54-B975-1BB95D8A009D}"/>
                </a:ext>
              </a:extLst>
            </p:cNvPr>
            <p:cNvGrpSpPr/>
            <p:nvPr/>
          </p:nvGrpSpPr>
          <p:grpSpPr>
            <a:xfrm>
              <a:off x="7128758" y="2599895"/>
              <a:ext cx="110504" cy="815966"/>
              <a:chOff x="5043154" y="2597932"/>
              <a:chExt cx="110504" cy="815966"/>
            </a:xfrm>
          </p:grpSpPr>
          <p:pic>
            <p:nvPicPr>
              <p:cNvPr id="4" name="Picture 14">
                <a:extLst>
                  <a:ext uri="{FF2B5EF4-FFF2-40B4-BE49-F238E27FC236}">
                    <a16:creationId xmlns:a16="http://schemas.microsoft.com/office/drawing/2014/main" id="{6409894E-6B6D-4518-948E-54D85C8429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3154" y="3303395"/>
                <a:ext cx="110504" cy="110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Picture 14">
                <a:extLst>
                  <a:ext uri="{FF2B5EF4-FFF2-40B4-BE49-F238E27FC236}">
                    <a16:creationId xmlns:a16="http://schemas.microsoft.com/office/drawing/2014/main" id="{CA6FF566-E291-4ADE-B09F-3FA1820D88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3155" y="2950664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14">
                <a:extLst>
                  <a:ext uri="{FF2B5EF4-FFF2-40B4-BE49-F238E27FC236}">
                    <a16:creationId xmlns:a16="http://schemas.microsoft.com/office/drawing/2014/main" id="{71E28462-B7EF-49CC-8F0D-3308E9F7A5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3155" y="2597932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14">
                <a:extLst>
                  <a:ext uri="{FF2B5EF4-FFF2-40B4-BE49-F238E27FC236}">
                    <a16:creationId xmlns:a16="http://schemas.microsoft.com/office/drawing/2014/main" id="{727F01CF-6B43-4F99-B580-BE14F58E9E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3155" y="2774298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" name="Picture 14">
                <a:extLst>
                  <a:ext uri="{FF2B5EF4-FFF2-40B4-BE49-F238E27FC236}">
                    <a16:creationId xmlns:a16="http://schemas.microsoft.com/office/drawing/2014/main" id="{20B2C290-F5CC-4407-9896-5BFCDAA72A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3155" y="3127030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82F149F2-6821-4065-B64D-3F15F1F6F593}"/>
                </a:ext>
              </a:extLst>
            </p:cNvPr>
            <p:cNvSpPr/>
            <p:nvPr/>
          </p:nvSpPr>
          <p:spPr>
            <a:xfrm>
              <a:off x="5979670" y="2303756"/>
              <a:ext cx="2408680" cy="1408244"/>
            </a:xfrm>
            <a:prstGeom prst="rect">
              <a:avLst/>
            </a:prstGeom>
            <a:noFill/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68" name="Rectangle 67">
            <a:extLst>
              <a:ext uri="{FF2B5EF4-FFF2-40B4-BE49-F238E27FC236}">
                <a16:creationId xmlns:a16="http://schemas.microsoft.com/office/drawing/2014/main" id="{1A822F2A-5B98-46E2-9266-FD0760373B38}"/>
              </a:ext>
            </a:extLst>
          </p:cNvPr>
          <p:cNvSpPr/>
          <p:nvPr/>
        </p:nvSpPr>
        <p:spPr>
          <a:xfrm>
            <a:off x="755649" y="2303756"/>
            <a:ext cx="2408680" cy="1408244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3" name="Picture 18">
            <a:extLst>
              <a:ext uri="{FF2B5EF4-FFF2-40B4-BE49-F238E27FC236}">
                <a16:creationId xmlns:a16="http://schemas.microsoft.com/office/drawing/2014/main" id="{9620A0E6-1387-479D-B804-A2FB91B9588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423" y="2414938"/>
            <a:ext cx="812779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8">
            <a:extLst>
              <a:ext uri="{FF2B5EF4-FFF2-40B4-BE49-F238E27FC236}">
                <a16:creationId xmlns:a16="http://schemas.microsoft.com/office/drawing/2014/main" id="{AD196B15-D83E-452B-8B44-4969FA2ABB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49" y="2806562"/>
            <a:ext cx="812779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7" name="Group 66">
            <a:extLst>
              <a:ext uri="{FF2B5EF4-FFF2-40B4-BE49-F238E27FC236}">
                <a16:creationId xmlns:a16="http://schemas.microsoft.com/office/drawing/2014/main" id="{CE5E5AA5-10DC-4ED8-A169-A46730DF1CAA}"/>
              </a:ext>
            </a:extLst>
          </p:cNvPr>
          <p:cNvGrpSpPr/>
          <p:nvPr/>
        </p:nvGrpSpPr>
        <p:grpSpPr>
          <a:xfrm>
            <a:off x="6828247" y="4171978"/>
            <a:ext cx="1685557" cy="1892750"/>
            <a:chOff x="6828247" y="2582155"/>
            <a:chExt cx="1685557" cy="1892750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4E3992E7-B88B-46DD-BF56-A92146B61E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54" t="12544" r="11854" b="29974"/>
            <a:stretch/>
          </p:blipFill>
          <p:spPr>
            <a:xfrm flipH="1">
              <a:off x="6828248" y="2918512"/>
              <a:ext cx="1517270" cy="1556393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5F6FC441-15E9-4579-888F-FA9D606A76A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92" r="11854" b="58953"/>
            <a:stretch/>
          </p:blipFill>
          <p:spPr>
            <a:xfrm flipH="1">
              <a:off x="6828247" y="2582155"/>
              <a:ext cx="1685557" cy="1111384"/>
            </a:xfrm>
            <a:prstGeom prst="rect">
              <a:avLst/>
            </a:prstGeom>
          </p:spPr>
        </p:pic>
      </p:grpSp>
      <p:sp>
        <p:nvSpPr>
          <p:cNvPr id="71" name="Rectangular Callout 16">
            <a:extLst>
              <a:ext uri="{FF2B5EF4-FFF2-40B4-BE49-F238E27FC236}">
                <a16:creationId xmlns:a16="http://schemas.microsoft.com/office/drawing/2014/main" id="{F7E3CF1B-8BDA-45BF-B980-B7EDAF379232}"/>
              </a:ext>
            </a:extLst>
          </p:cNvPr>
          <p:cNvSpPr/>
          <p:nvPr/>
        </p:nvSpPr>
        <p:spPr>
          <a:xfrm>
            <a:off x="4173648" y="4776213"/>
            <a:ext cx="2560791" cy="1101259"/>
          </a:xfrm>
          <a:prstGeom prst="wedgeRectCallout">
            <a:avLst>
              <a:gd name="adj1" fmla="val 61384"/>
              <a:gd name="adj2" fmla="val 2796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Let’s compare this with a </a:t>
            </a:r>
            <a:r>
              <a:rPr lang="en-GB" b="1" dirty="0">
                <a:solidFill>
                  <a:sysClr val="windowText" lastClr="000000"/>
                </a:solidFill>
              </a:rPr>
              <a:t>non-standard</a:t>
            </a:r>
            <a:r>
              <a:rPr lang="en-GB" dirty="0">
                <a:solidFill>
                  <a:sysClr val="windowText" lastClr="000000"/>
                </a:solidFill>
              </a:rPr>
              <a:t> way of partitioning 345: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AFD2002-C882-4DEC-B5D5-B69E0C2F55E4}"/>
              </a:ext>
            </a:extLst>
          </p:cNvPr>
          <p:cNvSpPr/>
          <p:nvPr/>
        </p:nvSpPr>
        <p:spPr>
          <a:xfrm>
            <a:off x="3037202" y="3583322"/>
            <a:ext cx="479719" cy="479719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+</a:t>
            </a:r>
            <a:endParaRPr lang="en-GB" dirty="0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669ADF67-5CA2-4D78-9A25-2703AF7B6680}"/>
              </a:ext>
            </a:extLst>
          </p:cNvPr>
          <p:cNvSpPr/>
          <p:nvPr/>
        </p:nvSpPr>
        <p:spPr>
          <a:xfrm>
            <a:off x="5638143" y="3583322"/>
            <a:ext cx="479719" cy="479719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+</a:t>
            </a:r>
            <a:endParaRPr lang="en-GB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501665A-9F33-447E-A32C-73A477FEDB3A}"/>
              </a:ext>
            </a:extLst>
          </p:cNvPr>
          <p:cNvSpPr/>
          <p:nvPr/>
        </p:nvSpPr>
        <p:spPr>
          <a:xfrm>
            <a:off x="3367659" y="2303756"/>
            <a:ext cx="2408680" cy="1408244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D46EE9B1-9798-4A92-96D0-C1630DA02007}"/>
              </a:ext>
            </a:extLst>
          </p:cNvPr>
          <p:cNvGrpSpPr/>
          <p:nvPr/>
        </p:nvGrpSpPr>
        <p:grpSpPr>
          <a:xfrm>
            <a:off x="4267912" y="2617045"/>
            <a:ext cx="608175" cy="819892"/>
            <a:chOff x="5097944" y="2617045"/>
            <a:chExt cx="608175" cy="819892"/>
          </a:xfrm>
        </p:grpSpPr>
        <p:pic>
          <p:nvPicPr>
            <p:cNvPr id="84" name="Picture 13">
              <a:extLst>
                <a:ext uri="{FF2B5EF4-FFF2-40B4-BE49-F238E27FC236}">
                  <a16:creationId xmlns:a16="http://schemas.microsoft.com/office/drawing/2014/main" id="{E4ABB2AB-7178-40C0-B812-91586EF7B6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7944" y="2617045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5">
              <a:extLst>
                <a:ext uri="{FF2B5EF4-FFF2-40B4-BE49-F238E27FC236}">
                  <a16:creationId xmlns:a16="http://schemas.microsoft.com/office/drawing/2014/main" id="{79FF2E61-1DF7-478D-90B7-86CA8A78CE7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3836" y="262022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6">
              <a:extLst>
                <a:ext uri="{FF2B5EF4-FFF2-40B4-BE49-F238E27FC236}">
                  <a16:creationId xmlns:a16="http://schemas.microsoft.com/office/drawing/2014/main" id="{ECA4196F-2EF9-42BA-AEBE-B9652075D5D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9728" y="2621807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7">
              <a:extLst>
                <a:ext uri="{FF2B5EF4-FFF2-40B4-BE49-F238E27FC236}">
                  <a16:creationId xmlns:a16="http://schemas.microsoft.com/office/drawing/2014/main" id="{5798D40B-2FBF-4134-9F7B-9F38FFFF8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5616" y="2624982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66E24D46-5BB4-4806-80C0-81FA870420F5}"/>
              </a:ext>
            </a:extLst>
          </p:cNvPr>
          <p:cNvSpPr/>
          <p:nvPr/>
        </p:nvSpPr>
        <p:spPr>
          <a:xfrm>
            <a:off x="755649" y="1586993"/>
            <a:ext cx="7632701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345 with base ten equipment using </a:t>
            </a:r>
            <a:r>
              <a:rPr lang="en-GB" sz="1700" b="1" dirty="0">
                <a:solidFill>
                  <a:schemeClr val="tx1"/>
                </a:solidFill>
              </a:rPr>
              <a:t>non-standard </a:t>
            </a:r>
            <a:r>
              <a:rPr lang="en-GB" sz="1700" dirty="0">
                <a:solidFill>
                  <a:schemeClr val="tx1"/>
                </a:solidFill>
              </a:rPr>
              <a:t>partitioning: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71A3EB89-8A14-47E7-AE52-79DE7287AC01}"/>
              </a:ext>
            </a:extLst>
          </p:cNvPr>
          <p:cNvGrpSpPr/>
          <p:nvPr/>
        </p:nvGrpSpPr>
        <p:grpSpPr>
          <a:xfrm>
            <a:off x="1138653" y="5498810"/>
            <a:ext cx="1603531" cy="811955"/>
            <a:chOff x="1134363" y="5496770"/>
            <a:chExt cx="1603531" cy="811955"/>
          </a:xfrm>
        </p:grpSpPr>
        <p:pic>
          <p:nvPicPr>
            <p:cNvPr id="92" name="Picture 13">
              <a:extLst>
                <a:ext uri="{FF2B5EF4-FFF2-40B4-BE49-F238E27FC236}">
                  <a16:creationId xmlns:a16="http://schemas.microsoft.com/office/drawing/2014/main" id="{86F348CF-5AE7-4B02-8565-A16A6736CA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3823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5">
              <a:extLst>
                <a:ext uri="{FF2B5EF4-FFF2-40B4-BE49-F238E27FC236}">
                  <a16:creationId xmlns:a16="http://schemas.microsoft.com/office/drawing/2014/main" id="{3AB84572-BEC1-4DE8-8B3D-A4A84FE915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9715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6">
              <a:extLst>
                <a:ext uri="{FF2B5EF4-FFF2-40B4-BE49-F238E27FC236}">
                  <a16:creationId xmlns:a16="http://schemas.microsoft.com/office/drawing/2014/main" id="{8768AAF0-8C29-4B97-A7E4-E6C5C08158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5607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7">
              <a:extLst>
                <a:ext uri="{FF2B5EF4-FFF2-40B4-BE49-F238E27FC236}">
                  <a16:creationId xmlns:a16="http://schemas.microsoft.com/office/drawing/2014/main" id="{08437E18-82D5-4860-9A4C-78BBFFC9F4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1499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7">
              <a:extLst>
                <a:ext uri="{FF2B5EF4-FFF2-40B4-BE49-F238E27FC236}">
                  <a16:creationId xmlns:a16="http://schemas.microsoft.com/office/drawing/2014/main" id="{3A37CA60-A677-4387-8721-4A570BEBD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391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3">
              <a:extLst>
                <a:ext uri="{FF2B5EF4-FFF2-40B4-BE49-F238E27FC236}">
                  <a16:creationId xmlns:a16="http://schemas.microsoft.com/office/drawing/2014/main" id="{99D7DC10-97B1-4FBD-AD4C-71731E4CB7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4363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5">
              <a:extLst>
                <a:ext uri="{FF2B5EF4-FFF2-40B4-BE49-F238E27FC236}">
                  <a16:creationId xmlns:a16="http://schemas.microsoft.com/office/drawing/2014/main" id="{F61FECCA-1C0E-41E3-B0AA-AD8235410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0255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6">
              <a:extLst>
                <a:ext uri="{FF2B5EF4-FFF2-40B4-BE49-F238E27FC236}">
                  <a16:creationId xmlns:a16="http://schemas.microsoft.com/office/drawing/2014/main" id="{6CB96921-D759-4715-81EA-DE086D8AEC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6147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7">
              <a:extLst>
                <a:ext uri="{FF2B5EF4-FFF2-40B4-BE49-F238E27FC236}">
                  <a16:creationId xmlns:a16="http://schemas.microsoft.com/office/drawing/2014/main" id="{EC911473-E844-4461-B3F1-AFAA26A79F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039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7">
              <a:extLst>
                <a:ext uri="{FF2B5EF4-FFF2-40B4-BE49-F238E27FC236}">
                  <a16:creationId xmlns:a16="http://schemas.microsoft.com/office/drawing/2014/main" id="{647FC97D-9268-4CD5-B8FA-96B3BDA31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7931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3" name="Picture 13">
            <a:extLst>
              <a:ext uri="{FF2B5EF4-FFF2-40B4-BE49-F238E27FC236}">
                <a16:creationId xmlns:a16="http://schemas.microsoft.com/office/drawing/2014/main" id="{C1570312-2505-491A-8829-6B69C10E6C5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49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5">
            <a:extLst>
              <a:ext uri="{FF2B5EF4-FFF2-40B4-BE49-F238E27FC236}">
                <a16:creationId xmlns:a16="http://schemas.microsoft.com/office/drawing/2014/main" id="{499DA55F-14DB-4AEE-859B-B11B608514A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03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6">
            <a:extLst>
              <a:ext uri="{FF2B5EF4-FFF2-40B4-BE49-F238E27FC236}">
                <a16:creationId xmlns:a16="http://schemas.microsoft.com/office/drawing/2014/main" id="{9F19DEE4-1292-443C-8D57-22833605E4F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957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7">
            <a:extLst>
              <a:ext uri="{FF2B5EF4-FFF2-40B4-BE49-F238E27FC236}">
                <a16:creationId xmlns:a16="http://schemas.microsoft.com/office/drawing/2014/main" id="{FABD2042-B160-4F44-B0AD-572E5C010E8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111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7">
            <a:extLst>
              <a:ext uri="{FF2B5EF4-FFF2-40B4-BE49-F238E27FC236}">
                <a16:creationId xmlns:a16="http://schemas.microsoft.com/office/drawing/2014/main" id="{1FEAEBEF-F4CA-4405-A253-4EC35CE1B39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265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13">
            <a:extLst>
              <a:ext uri="{FF2B5EF4-FFF2-40B4-BE49-F238E27FC236}">
                <a16:creationId xmlns:a16="http://schemas.microsoft.com/office/drawing/2014/main" id="{04B0A018-63D1-44F7-9CF1-5EAC647217B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419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15">
            <a:extLst>
              <a:ext uri="{FF2B5EF4-FFF2-40B4-BE49-F238E27FC236}">
                <a16:creationId xmlns:a16="http://schemas.microsoft.com/office/drawing/2014/main" id="{A64E2BBF-0BCC-4D88-B2D0-CD212AACBD4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573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16">
            <a:extLst>
              <a:ext uri="{FF2B5EF4-FFF2-40B4-BE49-F238E27FC236}">
                <a16:creationId xmlns:a16="http://schemas.microsoft.com/office/drawing/2014/main" id="{7BF40AFB-D851-4B90-A162-F7880A4E6D1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727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17">
            <a:extLst>
              <a:ext uri="{FF2B5EF4-FFF2-40B4-BE49-F238E27FC236}">
                <a16:creationId xmlns:a16="http://schemas.microsoft.com/office/drawing/2014/main" id="{29DE4508-9DD7-4D40-AFFD-C49B91CDE95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881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17">
            <a:extLst>
              <a:ext uri="{FF2B5EF4-FFF2-40B4-BE49-F238E27FC236}">
                <a16:creationId xmlns:a16="http://schemas.microsoft.com/office/drawing/2014/main" id="{7AEEF7B0-E1DA-4039-B484-DB7DB7666CF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033" y="2806562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13">
            <a:extLst>
              <a:ext uri="{FF2B5EF4-FFF2-40B4-BE49-F238E27FC236}">
                <a16:creationId xmlns:a16="http://schemas.microsoft.com/office/drawing/2014/main" id="{45041D4B-33FA-4085-8D7E-8A21598F1DB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49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15">
            <a:extLst>
              <a:ext uri="{FF2B5EF4-FFF2-40B4-BE49-F238E27FC236}">
                <a16:creationId xmlns:a16="http://schemas.microsoft.com/office/drawing/2014/main" id="{FDA0E9EC-2EBD-47F7-B613-CF7392D28431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03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16">
            <a:extLst>
              <a:ext uri="{FF2B5EF4-FFF2-40B4-BE49-F238E27FC236}">
                <a16:creationId xmlns:a16="http://schemas.microsoft.com/office/drawing/2014/main" id="{E7AE7121-9D00-45B8-AC03-ED3F4E965E3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957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17">
            <a:extLst>
              <a:ext uri="{FF2B5EF4-FFF2-40B4-BE49-F238E27FC236}">
                <a16:creationId xmlns:a16="http://schemas.microsoft.com/office/drawing/2014/main" id="{1645A112-7DFC-48B0-89F0-449DD6B73B6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111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17">
            <a:extLst>
              <a:ext uri="{FF2B5EF4-FFF2-40B4-BE49-F238E27FC236}">
                <a16:creationId xmlns:a16="http://schemas.microsoft.com/office/drawing/2014/main" id="{E2C0C8D8-0A97-4888-8AD3-5942E79001D1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265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Picture 13">
            <a:extLst>
              <a:ext uri="{FF2B5EF4-FFF2-40B4-BE49-F238E27FC236}">
                <a16:creationId xmlns:a16="http://schemas.microsoft.com/office/drawing/2014/main" id="{500F1E41-832D-4023-A7C6-9C3499829BD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419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15">
            <a:extLst>
              <a:ext uri="{FF2B5EF4-FFF2-40B4-BE49-F238E27FC236}">
                <a16:creationId xmlns:a16="http://schemas.microsoft.com/office/drawing/2014/main" id="{BB5FD02F-25A4-4C5D-B109-261EA6E91E9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573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Picture 16">
            <a:extLst>
              <a:ext uri="{FF2B5EF4-FFF2-40B4-BE49-F238E27FC236}">
                <a16:creationId xmlns:a16="http://schemas.microsoft.com/office/drawing/2014/main" id="{A573DFC2-9DF9-4D32-951A-D54117CEF5B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727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Picture 17">
            <a:extLst>
              <a:ext uri="{FF2B5EF4-FFF2-40B4-BE49-F238E27FC236}">
                <a16:creationId xmlns:a16="http://schemas.microsoft.com/office/drawing/2014/main" id="{9BFE40FD-DD29-45D2-B7FB-A1C1D388A59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881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17">
            <a:extLst>
              <a:ext uri="{FF2B5EF4-FFF2-40B4-BE49-F238E27FC236}">
                <a16:creationId xmlns:a16="http://schemas.microsoft.com/office/drawing/2014/main" id="{AF989F0D-08FB-4093-850E-38A75A8A235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033" y="4567765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3" name="Group 122">
            <a:extLst>
              <a:ext uri="{FF2B5EF4-FFF2-40B4-BE49-F238E27FC236}">
                <a16:creationId xmlns:a16="http://schemas.microsoft.com/office/drawing/2014/main" id="{A2010440-8AA7-4E42-8783-9E83C052C460}"/>
              </a:ext>
            </a:extLst>
          </p:cNvPr>
          <p:cNvGrpSpPr/>
          <p:nvPr/>
        </p:nvGrpSpPr>
        <p:grpSpPr>
          <a:xfrm>
            <a:off x="4272202" y="2619085"/>
            <a:ext cx="608175" cy="819892"/>
            <a:chOff x="5097944" y="2617045"/>
            <a:chExt cx="608175" cy="819892"/>
          </a:xfrm>
        </p:grpSpPr>
        <p:pic>
          <p:nvPicPr>
            <p:cNvPr id="124" name="Picture 13">
              <a:extLst>
                <a:ext uri="{FF2B5EF4-FFF2-40B4-BE49-F238E27FC236}">
                  <a16:creationId xmlns:a16="http://schemas.microsoft.com/office/drawing/2014/main" id="{BDDB2843-290A-4A5F-8B1A-E093171152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7944" y="2617045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15">
              <a:extLst>
                <a:ext uri="{FF2B5EF4-FFF2-40B4-BE49-F238E27FC236}">
                  <a16:creationId xmlns:a16="http://schemas.microsoft.com/office/drawing/2014/main" id="{44D709AE-2714-4580-A253-4B9AF3D32BD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3836" y="262022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Picture 16">
              <a:extLst>
                <a:ext uri="{FF2B5EF4-FFF2-40B4-BE49-F238E27FC236}">
                  <a16:creationId xmlns:a16="http://schemas.microsoft.com/office/drawing/2014/main" id="{9BE1A506-0274-467A-8109-B8700F810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9728" y="2621807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7">
              <a:extLst>
                <a:ext uri="{FF2B5EF4-FFF2-40B4-BE49-F238E27FC236}">
                  <a16:creationId xmlns:a16="http://schemas.microsoft.com/office/drawing/2014/main" id="{F122C888-B46E-4231-AB06-035E31B54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5616" y="2624982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8" name="Picture 18">
            <a:extLst>
              <a:ext uri="{FF2B5EF4-FFF2-40B4-BE49-F238E27FC236}">
                <a16:creationId xmlns:a16="http://schemas.microsoft.com/office/drawing/2014/main" id="{D7C7D3C3-E029-47DD-B5C0-8D5BAB26912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74" y="2414938"/>
            <a:ext cx="812779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8858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2.22222E-6 0.25694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8.33333E-7 0.25694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-2.77778E-7 0.25694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2.77778E-7 0.25694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8.33333E-7 0.25694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L 1.38889E-6 0.25694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1.94444E-6 0.25694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2.5E-6 0.25694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3.05556E-6 0.25694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 0.25694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4000"/>
                            </p:stCondLst>
                            <p:childTnLst>
                              <p:par>
                                <p:cTn id="17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0408 0.13542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" y="6759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0.03142 0.13588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6782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0217 0.13542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6759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01267 0.13542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6759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0.00295 0.13542 " pathEditMode="relative" rAng="0" ptsTypes="AA">
                                      <p:cBhvr>
                                        <p:cTn id="183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6759"/>
                                    </p:animMotion>
                                  </p:childTnLst>
                                </p:cTn>
                              </p:par>
                              <p:par>
                                <p:cTn id="1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00642 0.13542 " pathEditMode="relative" rAng="0" ptsTypes="AA">
                                      <p:cBhvr>
                                        <p:cTn id="185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6759"/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48148E-6 L -0.01597 0.13588 " pathEditMode="relative" rAng="0" ptsTypes="AA">
                                      <p:cBhvr>
                                        <p:cTn id="187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" y="6782"/>
                                    </p:animMotion>
                                  </p:childTnLst>
                                </p:cTn>
                              </p:par>
                              <p:par>
                                <p:cTn id="1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-0.02535 0.13542 " pathEditMode="relative" rAng="0" ptsTypes="AA">
                                      <p:cBhvr>
                                        <p:cTn id="189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7" y="6759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-0.03507 0.13542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6759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-0.0441 0.13542 " pathEditMode="relative" rAng="0" ptsTypes="AA">
                                      <p:cBhvr>
                                        <p:cTn id="193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5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000"/>
                            </p:stCondLst>
                            <p:childTnLst>
                              <p:par>
                                <p:cTn id="19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6000"/>
                            </p:stCondLst>
                            <p:childTnLst>
                              <p:par>
                                <p:cTn id="2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25226 -0.41944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20972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09062 3.33333E-6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138" grpId="0" animBg="1"/>
      <p:bldP spid="2" grpId="0" animBg="1"/>
      <p:bldP spid="130" grpId="0" animBg="1"/>
      <p:bldP spid="73" grpId="0" animBg="1"/>
      <p:bldP spid="99" grpId="0" animBg="1"/>
      <p:bldP spid="68" grpId="0" animBg="1"/>
      <p:bldP spid="71" grpId="0" animBg="1"/>
      <p:bldP spid="27" grpId="0" animBg="1"/>
      <p:bldP spid="74" grpId="0" animBg="1"/>
      <p:bldP spid="56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Non-Standard Partitioning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005155F-5B7A-4A01-8C66-D815CDA010D2}"/>
              </a:ext>
            </a:extLst>
          </p:cNvPr>
          <p:cNvGrpSpPr/>
          <p:nvPr/>
        </p:nvGrpSpPr>
        <p:grpSpPr>
          <a:xfrm>
            <a:off x="755649" y="1586993"/>
            <a:ext cx="7632701" cy="2123371"/>
            <a:chOff x="755649" y="1586993"/>
            <a:chExt cx="7632701" cy="2123371"/>
          </a:xfrm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740DA45B-8274-4913-A44C-A55154EB35BB}"/>
                </a:ext>
              </a:extLst>
            </p:cNvPr>
            <p:cNvSpPr/>
            <p:nvPr/>
          </p:nvSpPr>
          <p:spPr>
            <a:xfrm>
              <a:off x="3367659" y="3230645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174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40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3263C908-A421-443C-AA1A-693DEF7C0FB6}"/>
                </a:ext>
              </a:extLst>
            </p:cNvPr>
            <p:cNvSpPr/>
            <p:nvPr/>
          </p:nvSpPr>
          <p:spPr>
            <a:xfrm>
              <a:off x="755650" y="3230645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174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300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DF5F9ECE-C926-43C2-9DC0-9673D80CDDE7}"/>
                </a:ext>
              </a:extLst>
            </p:cNvPr>
            <p:cNvSpPr/>
            <p:nvPr/>
          </p:nvSpPr>
          <p:spPr>
            <a:xfrm>
              <a:off x="5979668" y="3230645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174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5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43FE38C4-3CCB-4D25-851A-AC8EACF670AD}"/>
                </a:ext>
              </a:extLst>
            </p:cNvPr>
            <p:cNvGrpSpPr/>
            <p:nvPr/>
          </p:nvGrpSpPr>
          <p:grpSpPr>
            <a:xfrm>
              <a:off x="5979670" y="1586993"/>
              <a:ext cx="2408680" cy="1408244"/>
              <a:chOff x="5979670" y="2303756"/>
              <a:chExt cx="2408680" cy="1408244"/>
            </a:xfrm>
          </p:grpSpPr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F31FD87B-40E6-40F7-BAAF-313709C27D2F}"/>
                  </a:ext>
                </a:extLst>
              </p:cNvPr>
              <p:cNvGrpSpPr/>
              <p:nvPr/>
            </p:nvGrpSpPr>
            <p:grpSpPr>
              <a:xfrm>
                <a:off x="7128758" y="2599895"/>
                <a:ext cx="110504" cy="815966"/>
                <a:chOff x="5043154" y="2597932"/>
                <a:chExt cx="110504" cy="815966"/>
              </a:xfrm>
            </p:grpSpPr>
            <p:pic>
              <p:nvPicPr>
                <p:cNvPr id="128" name="Picture 14">
                  <a:extLst>
                    <a:ext uri="{FF2B5EF4-FFF2-40B4-BE49-F238E27FC236}">
                      <a16:creationId xmlns:a16="http://schemas.microsoft.com/office/drawing/2014/main" id="{4494A15C-FE34-4C9B-AAEF-C3EBFD75F42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4" y="3303395"/>
                  <a:ext cx="110504" cy="1105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9" name="Picture 14">
                  <a:extLst>
                    <a:ext uri="{FF2B5EF4-FFF2-40B4-BE49-F238E27FC236}">
                      <a16:creationId xmlns:a16="http://schemas.microsoft.com/office/drawing/2014/main" id="{9FB84090-85DD-45C7-9A82-5947F53A90A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2950664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1" name="Picture 14">
                  <a:extLst>
                    <a:ext uri="{FF2B5EF4-FFF2-40B4-BE49-F238E27FC236}">
                      <a16:creationId xmlns:a16="http://schemas.microsoft.com/office/drawing/2014/main" id="{4B63E247-481E-4FC4-A0DC-70DB890F0B4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2597932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2" name="Picture 14">
                  <a:extLst>
                    <a:ext uri="{FF2B5EF4-FFF2-40B4-BE49-F238E27FC236}">
                      <a16:creationId xmlns:a16="http://schemas.microsoft.com/office/drawing/2014/main" id="{45C213DE-84C2-4DD9-A45F-80BA9EB5EE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2774298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" name="Picture 14">
                  <a:extLst>
                    <a:ext uri="{FF2B5EF4-FFF2-40B4-BE49-F238E27FC236}">
                      <a16:creationId xmlns:a16="http://schemas.microsoft.com/office/drawing/2014/main" id="{CC23FBB5-6907-4AD7-BF5B-59A3B909882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3127030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E3621CF7-0492-445A-8F86-A18D3CE1016F}"/>
                  </a:ext>
                </a:extLst>
              </p:cNvPr>
              <p:cNvSpPr/>
              <p:nvPr/>
            </p:nvSpPr>
            <p:spPr>
              <a:xfrm>
                <a:off x="5979670" y="2303756"/>
                <a:ext cx="2408680" cy="1408244"/>
              </a:xfrm>
              <a:prstGeom prst="rect">
                <a:avLst/>
              </a:prstGeom>
              <a:noFill/>
              <a:ln w="28575">
                <a:solidFill>
                  <a:srgbClr val="11743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235026B1-26F9-4C3E-8939-AD89B093BF36}"/>
                </a:ext>
              </a:extLst>
            </p:cNvPr>
            <p:cNvSpPr/>
            <p:nvPr/>
          </p:nvSpPr>
          <p:spPr>
            <a:xfrm>
              <a:off x="755649" y="1586993"/>
              <a:ext cx="2408680" cy="1408244"/>
            </a:xfrm>
            <a:prstGeom prst="rect">
              <a:avLst/>
            </a:prstGeom>
            <a:noFill/>
            <a:ln w="28575">
              <a:solidFill>
                <a:srgbClr val="1174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5" name="Picture 18">
              <a:extLst>
                <a:ext uri="{FF2B5EF4-FFF2-40B4-BE49-F238E27FC236}">
                  <a16:creationId xmlns:a16="http://schemas.microsoft.com/office/drawing/2014/main" id="{BC53E447-1EA8-4F32-9C9F-61EA568289C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4423" y="1698175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6" name="Picture 18">
              <a:extLst>
                <a:ext uri="{FF2B5EF4-FFF2-40B4-BE49-F238E27FC236}">
                  <a16:creationId xmlns:a16="http://schemas.microsoft.com/office/drawing/2014/main" id="{D8C32805-6C45-4692-8031-4788DDD793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4649" y="2089799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7" name="Oval 136">
              <a:extLst>
                <a:ext uri="{FF2B5EF4-FFF2-40B4-BE49-F238E27FC236}">
                  <a16:creationId xmlns:a16="http://schemas.microsoft.com/office/drawing/2014/main" id="{AC8AED3D-B64F-404F-8EFB-474E531445FA}"/>
                </a:ext>
              </a:extLst>
            </p:cNvPr>
            <p:cNvSpPr/>
            <p:nvPr/>
          </p:nvSpPr>
          <p:spPr>
            <a:xfrm>
              <a:off x="3037202" y="2866559"/>
              <a:ext cx="479719" cy="479719"/>
            </a:xfrm>
            <a:prstGeom prst="ellipse">
              <a:avLst/>
            </a:prstGeom>
            <a:solidFill>
              <a:srgbClr val="117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GB" dirty="0"/>
            </a:p>
          </p:txBody>
        </p:sp>
        <p:sp>
          <p:nvSpPr>
            <p:cNvPr id="139" name="Oval 138">
              <a:extLst>
                <a:ext uri="{FF2B5EF4-FFF2-40B4-BE49-F238E27FC236}">
                  <a16:creationId xmlns:a16="http://schemas.microsoft.com/office/drawing/2014/main" id="{BF0B1FCA-CB10-44A9-89D5-1B603B087385}"/>
                </a:ext>
              </a:extLst>
            </p:cNvPr>
            <p:cNvSpPr/>
            <p:nvPr/>
          </p:nvSpPr>
          <p:spPr>
            <a:xfrm>
              <a:off x="5638143" y="2866559"/>
              <a:ext cx="479719" cy="479719"/>
            </a:xfrm>
            <a:prstGeom prst="ellipse">
              <a:avLst/>
            </a:prstGeom>
            <a:solidFill>
              <a:srgbClr val="117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GB" dirty="0"/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870D7F11-857A-4879-90C8-1BFE13743050}"/>
                </a:ext>
              </a:extLst>
            </p:cNvPr>
            <p:cNvSpPr/>
            <p:nvPr/>
          </p:nvSpPr>
          <p:spPr>
            <a:xfrm>
              <a:off x="3367659" y="1586993"/>
              <a:ext cx="2408680" cy="1408244"/>
            </a:xfrm>
            <a:prstGeom prst="rect">
              <a:avLst/>
            </a:prstGeom>
            <a:noFill/>
            <a:ln w="28575">
              <a:solidFill>
                <a:srgbClr val="1174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105FF267-A7A1-45FA-AE25-579CF4EAAC9A}"/>
                </a:ext>
              </a:extLst>
            </p:cNvPr>
            <p:cNvGrpSpPr/>
            <p:nvPr/>
          </p:nvGrpSpPr>
          <p:grpSpPr>
            <a:xfrm>
              <a:off x="4267912" y="1900282"/>
              <a:ext cx="608175" cy="819892"/>
              <a:chOff x="5097944" y="2617045"/>
              <a:chExt cx="608175" cy="819892"/>
            </a:xfrm>
          </p:grpSpPr>
          <p:pic>
            <p:nvPicPr>
              <p:cNvPr id="142" name="Picture 13">
                <a:extLst>
                  <a:ext uri="{FF2B5EF4-FFF2-40B4-BE49-F238E27FC236}">
                    <a16:creationId xmlns:a16="http://schemas.microsoft.com/office/drawing/2014/main" id="{9F2E0143-C752-451F-9B07-3BBBA01844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97944" y="2617045"/>
                <a:ext cx="110503" cy="8119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" name="Picture 15">
                <a:extLst>
                  <a:ext uri="{FF2B5EF4-FFF2-40B4-BE49-F238E27FC236}">
                    <a16:creationId xmlns:a16="http://schemas.microsoft.com/office/drawing/2014/main" id="{DFDA0E5E-132A-4988-A344-7535E46978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63836" y="2620220"/>
                <a:ext cx="110503" cy="8119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4" name="Picture 16">
                <a:extLst>
                  <a:ext uri="{FF2B5EF4-FFF2-40B4-BE49-F238E27FC236}">
                    <a16:creationId xmlns:a16="http://schemas.microsoft.com/office/drawing/2014/main" id="{31ADC3AD-37A5-49E0-AB7C-0923A66B25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29728" y="2621807"/>
                <a:ext cx="110503" cy="8119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5" name="Picture 17">
                <a:extLst>
                  <a:ext uri="{FF2B5EF4-FFF2-40B4-BE49-F238E27FC236}">
                    <a16:creationId xmlns:a16="http://schemas.microsoft.com/office/drawing/2014/main" id="{755DFB59-E8C0-4E58-8153-E6F2665E9F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5616" y="2624982"/>
                <a:ext cx="110503" cy="8119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61" name="Picture 18">
              <a:extLst>
                <a:ext uri="{FF2B5EF4-FFF2-40B4-BE49-F238E27FC236}">
                  <a16:creationId xmlns:a16="http://schemas.microsoft.com/office/drawing/2014/main" id="{28C46268-7D39-4564-8ABE-7299404A5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4874" y="1698175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01692C2E-2392-47C5-AC7F-71E2FA134E78}"/>
              </a:ext>
            </a:extLst>
          </p:cNvPr>
          <p:cNvGrpSpPr/>
          <p:nvPr/>
        </p:nvGrpSpPr>
        <p:grpSpPr>
          <a:xfrm>
            <a:off x="755649" y="3921722"/>
            <a:ext cx="7632701" cy="2123371"/>
            <a:chOff x="755649" y="3921722"/>
            <a:chExt cx="7632701" cy="2123371"/>
          </a:xfrm>
        </p:grpSpPr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4AA1BDC0-5A8F-47DD-A180-E9DD93440A3D}"/>
                </a:ext>
              </a:extLst>
            </p:cNvPr>
            <p:cNvSpPr/>
            <p:nvPr/>
          </p:nvSpPr>
          <p:spPr>
            <a:xfrm>
              <a:off x="3367659" y="5565374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FBD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140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C2FF1A57-FF89-4045-A50F-DFE30F005EBF}"/>
                </a:ext>
              </a:extLst>
            </p:cNvPr>
            <p:cNvSpPr/>
            <p:nvPr/>
          </p:nvSpPr>
          <p:spPr>
            <a:xfrm>
              <a:off x="755650" y="5565374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FBD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200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27F39A26-BA65-4E76-A6A5-1B91138E50AB}"/>
                </a:ext>
              </a:extLst>
            </p:cNvPr>
            <p:cNvSpPr/>
            <p:nvPr/>
          </p:nvSpPr>
          <p:spPr>
            <a:xfrm>
              <a:off x="5979668" y="5565374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FBD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5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grpSp>
          <p:nvGrpSpPr>
            <p:cNvPr id="165" name="Group 164">
              <a:extLst>
                <a:ext uri="{FF2B5EF4-FFF2-40B4-BE49-F238E27FC236}">
                  <a16:creationId xmlns:a16="http://schemas.microsoft.com/office/drawing/2014/main" id="{BFE125E5-2B20-4DA7-85D2-6D642C510FC7}"/>
                </a:ext>
              </a:extLst>
            </p:cNvPr>
            <p:cNvGrpSpPr/>
            <p:nvPr/>
          </p:nvGrpSpPr>
          <p:grpSpPr>
            <a:xfrm>
              <a:off x="5979670" y="3921722"/>
              <a:ext cx="2408680" cy="1408244"/>
              <a:chOff x="5979670" y="2303756"/>
              <a:chExt cx="2408680" cy="1408244"/>
            </a:xfrm>
          </p:grpSpPr>
          <p:grpSp>
            <p:nvGrpSpPr>
              <p:cNvPr id="166" name="Group 165">
                <a:extLst>
                  <a:ext uri="{FF2B5EF4-FFF2-40B4-BE49-F238E27FC236}">
                    <a16:creationId xmlns:a16="http://schemas.microsoft.com/office/drawing/2014/main" id="{00CB6E39-C37B-493C-B55C-CB03D3784B76}"/>
                  </a:ext>
                </a:extLst>
              </p:cNvPr>
              <p:cNvGrpSpPr/>
              <p:nvPr/>
            </p:nvGrpSpPr>
            <p:grpSpPr>
              <a:xfrm>
                <a:off x="7128758" y="2599895"/>
                <a:ext cx="110504" cy="815966"/>
                <a:chOff x="5043154" y="2597932"/>
                <a:chExt cx="110504" cy="815966"/>
              </a:xfrm>
            </p:grpSpPr>
            <p:pic>
              <p:nvPicPr>
                <p:cNvPr id="168" name="Picture 14">
                  <a:extLst>
                    <a:ext uri="{FF2B5EF4-FFF2-40B4-BE49-F238E27FC236}">
                      <a16:creationId xmlns:a16="http://schemas.microsoft.com/office/drawing/2014/main" id="{C3211D0B-0EA6-49C1-ABF6-352A3303239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4" y="3303395"/>
                  <a:ext cx="110504" cy="1105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9" name="Picture 14">
                  <a:extLst>
                    <a:ext uri="{FF2B5EF4-FFF2-40B4-BE49-F238E27FC236}">
                      <a16:creationId xmlns:a16="http://schemas.microsoft.com/office/drawing/2014/main" id="{9A3C3493-6F8D-47FC-9576-216FDDED30C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2950664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0" name="Picture 14">
                  <a:extLst>
                    <a:ext uri="{FF2B5EF4-FFF2-40B4-BE49-F238E27FC236}">
                      <a16:creationId xmlns:a16="http://schemas.microsoft.com/office/drawing/2014/main" id="{7CE81BF1-7821-425C-B12B-91939960C8D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2597932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1" name="Picture 14">
                  <a:extLst>
                    <a:ext uri="{FF2B5EF4-FFF2-40B4-BE49-F238E27FC236}">
                      <a16:creationId xmlns:a16="http://schemas.microsoft.com/office/drawing/2014/main" id="{27D04A08-BDE0-478F-B899-90340DD0915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2774298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2" name="Picture 14">
                  <a:extLst>
                    <a:ext uri="{FF2B5EF4-FFF2-40B4-BE49-F238E27FC236}">
                      <a16:creationId xmlns:a16="http://schemas.microsoft.com/office/drawing/2014/main" id="{EAADAF69-3778-4F92-A543-A35E58B9A46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3127030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67" name="Rectangle 166">
                <a:extLst>
                  <a:ext uri="{FF2B5EF4-FFF2-40B4-BE49-F238E27FC236}">
                    <a16:creationId xmlns:a16="http://schemas.microsoft.com/office/drawing/2014/main" id="{8FEF1B96-7818-42F2-B6AE-464FA0B7CF86}"/>
                  </a:ext>
                </a:extLst>
              </p:cNvPr>
              <p:cNvSpPr/>
              <p:nvPr/>
            </p:nvSpPr>
            <p:spPr>
              <a:xfrm>
                <a:off x="5979670" y="2303756"/>
                <a:ext cx="2408680" cy="1408244"/>
              </a:xfrm>
              <a:prstGeom prst="rect">
                <a:avLst/>
              </a:prstGeom>
              <a:noFill/>
              <a:ln w="28575">
                <a:solidFill>
                  <a:srgbClr val="6FBD8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9B4DDA9-64BA-4FD2-AC60-454DFC4766D8}"/>
                </a:ext>
              </a:extLst>
            </p:cNvPr>
            <p:cNvSpPr/>
            <p:nvPr/>
          </p:nvSpPr>
          <p:spPr>
            <a:xfrm>
              <a:off x="755649" y="3921722"/>
              <a:ext cx="2408680" cy="1408244"/>
            </a:xfrm>
            <a:prstGeom prst="rect">
              <a:avLst/>
            </a:prstGeom>
            <a:noFill/>
            <a:ln w="28575">
              <a:solidFill>
                <a:srgbClr val="6FBD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4" name="Picture 18">
              <a:extLst>
                <a:ext uri="{FF2B5EF4-FFF2-40B4-BE49-F238E27FC236}">
                  <a16:creationId xmlns:a16="http://schemas.microsoft.com/office/drawing/2014/main" id="{0C374C9D-87A5-43CA-96EC-297AB17541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2112" y="4238980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6" name="Oval 175">
              <a:extLst>
                <a:ext uri="{FF2B5EF4-FFF2-40B4-BE49-F238E27FC236}">
                  <a16:creationId xmlns:a16="http://schemas.microsoft.com/office/drawing/2014/main" id="{EE0B11FF-2802-4863-B59C-58F95C279956}"/>
                </a:ext>
              </a:extLst>
            </p:cNvPr>
            <p:cNvSpPr/>
            <p:nvPr/>
          </p:nvSpPr>
          <p:spPr>
            <a:xfrm>
              <a:off x="3037202" y="5201288"/>
              <a:ext cx="479719" cy="479719"/>
            </a:xfrm>
            <a:prstGeom prst="ellipse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GB" dirty="0"/>
            </a:p>
          </p:txBody>
        </p: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id="{A09AC833-C7A3-4D0C-A1CF-0FB14CEE834B}"/>
                </a:ext>
              </a:extLst>
            </p:cNvPr>
            <p:cNvSpPr/>
            <p:nvPr/>
          </p:nvSpPr>
          <p:spPr>
            <a:xfrm>
              <a:off x="5638143" y="5201288"/>
              <a:ext cx="479719" cy="479719"/>
            </a:xfrm>
            <a:prstGeom prst="ellipse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GB" dirty="0"/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625CAACF-57F6-451B-A314-7D9AA8EF948D}"/>
                </a:ext>
              </a:extLst>
            </p:cNvPr>
            <p:cNvSpPr/>
            <p:nvPr/>
          </p:nvSpPr>
          <p:spPr>
            <a:xfrm>
              <a:off x="3367659" y="3921722"/>
              <a:ext cx="2408680" cy="1408244"/>
            </a:xfrm>
            <a:prstGeom prst="rect">
              <a:avLst/>
            </a:prstGeom>
            <a:noFill/>
            <a:ln w="28575">
              <a:solidFill>
                <a:srgbClr val="6FBD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80" name="Picture 13">
              <a:extLst>
                <a:ext uri="{FF2B5EF4-FFF2-40B4-BE49-F238E27FC236}">
                  <a16:creationId xmlns:a16="http://schemas.microsoft.com/office/drawing/2014/main" id="{E3B7EC7E-0CE2-4FCD-9DEE-2025A4AA41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262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1" name="Picture 15">
              <a:extLst>
                <a:ext uri="{FF2B5EF4-FFF2-40B4-BE49-F238E27FC236}">
                  <a16:creationId xmlns:a16="http://schemas.microsoft.com/office/drawing/2014/main" id="{0D3E14AB-E0E5-4125-B625-1CD4C84F30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6410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2" name="Picture 16">
              <a:extLst>
                <a:ext uri="{FF2B5EF4-FFF2-40B4-BE49-F238E27FC236}">
                  <a16:creationId xmlns:a16="http://schemas.microsoft.com/office/drawing/2014/main" id="{9849F18A-D547-432B-84A2-A73F8F5EB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2558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3" name="Picture 17">
              <a:extLst>
                <a:ext uri="{FF2B5EF4-FFF2-40B4-BE49-F238E27FC236}">
                  <a16:creationId xmlns:a16="http://schemas.microsoft.com/office/drawing/2014/main" id="{820E664F-3531-4019-BAA8-98DC074228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8710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" name="Picture 18">
              <a:extLst>
                <a:ext uri="{FF2B5EF4-FFF2-40B4-BE49-F238E27FC236}">
                  <a16:creationId xmlns:a16="http://schemas.microsoft.com/office/drawing/2014/main" id="{C2E0C628-8330-4FB0-8A9A-A93ADE9EF7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8953" y="4238980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5" name="Picture 13">
              <a:extLst>
                <a:ext uri="{FF2B5EF4-FFF2-40B4-BE49-F238E27FC236}">
                  <a16:creationId xmlns:a16="http://schemas.microsoft.com/office/drawing/2014/main" id="{B98D5003-37BB-48E4-AC6F-47788158D72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5670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6" name="Picture 15">
              <a:extLst>
                <a:ext uri="{FF2B5EF4-FFF2-40B4-BE49-F238E27FC236}">
                  <a16:creationId xmlns:a16="http://schemas.microsoft.com/office/drawing/2014/main" id="{46A7D2B8-05E8-44B0-A0DC-C0548974BCA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1818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7" name="Picture 16">
              <a:extLst>
                <a:ext uri="{FF2B5EF4-FFF2-40B4-BE49-F238E27FC236}">
                  <a16:creationId xmlns:a16="http://schemas.microsoft.com/office/drawing/2014/main" id="{929B64E6-7A43-4717-8385-B3468A8D0F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7966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8" name="Picture 17">
              <a:extLst>
                <a:ext uri="{FF2B5EF4-FFF2-40B4-BE49-F238E27FC236}">
                  <a16:creationId xmlns:a16="http://schemas.microsoft.com/office/drawing/2014/main" id="{7BB5F107-4567-476D-8766-6BD1639D2A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4114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9" name="Picture 13">
              <a:extLst>
                <a:ext uri="{FF2B5EF4-FFF2-40B4-BE49-F238E27FC236}">
                  <a16:creationId xmlns:a16="http://schemas.microsoft.com/office/drawing/2014/main" id="{80E53AB4-FF7B-4C28-A170-C9FE46FC1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078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0" name="Picture 15">
              <a:extLst>
                <a:ext uri="{FF2B5EF4-FFF2-40B4-BE49-F238E27FC236}">
                  <a16:creationId xmlns:a16="http://schemas.microsoft.com/office/drawing/2014/main" id="{8760FF7A-0702-4C18-B471-A886C20324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7226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1" name="Picture 16">
              <a:extLst>
                <a:ext uri="{FF2B5EF4-FFF2-40B4-BE49-F238E27FC236}">
                  <a16:creationId xmlns:a16="http://schemas.microsoft.com/office/drawing/2014/main" id="{F006CEB4-E1CA-4E30-B7C9-364323931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3374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2" name="Picture 17">
              <a:extLst>
                <a:ext uri="{FF2B5EF4-FFF2-40B4-BE49-F238E27FC236}">
                  <a16:creationId xmlns:a16="http://schemas.microsoft.com/office/drawing/2014/main" id="{8A7CEC75-FE97-4822-A759-BA555A9B2A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9522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3" name="Picture 13">
              <a:extLst>
                <a:ext uri="{FF2B5EF4-FFF2-40B4-BE49-F238E27FC236}">
                  <a16:creationId xmlns:a16="http://schemas.microsoft.com/office/drawing/2014/main" id="{38B9F550-7F63-4E4C-AA61-98DE083AC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8782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" name="Picture 15">
              <a:extLst>
                <a:ext uri="{FF2B5EF4-FFF2-40B4-BE49-F238E27FC236}">
                  <a16:creationId xmlns:a16="http://schemas.microsoft.com/office/drawing/2014/main" id="{FB5FB286-BD1B-4A08-A5A2-2D63F6DBDF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4930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295A509D-8726-4DBE-A652-4883E5D275D7}"/>
              </a:ext>
            </a:extLst>
          </p:cNvPr>
          <p:cNvGrpSpPr/>
          <p:nvPr/>
        </p:nvGrpSpPr>
        <p:grpSpPr>
          <a:xfrm flipH="1">
            <a:off x="784323" y="4064761"/>
            <a:ext cx="1517271" cy="2004884"/>
            <a:chOff x="6506067" y="2966971"/>
            <a:chExt cx="1517271" cy="2004884"/>
          </a:xfrm>
        </p:grpSpPr>
        <p:pic>
          <p:nvPicPr>
            <p:cNvPr id="196" name="Picture 195">
              <a:extLst>
                <a:ext uri="{FF2B5EF4-FFF2-40B4-BE49-F238E27FC236}">
                  <a16:creationId xmlns:a16="http://schemas.microsoft.com/office/drawing/2014/main" id="{868A3F70-9AC6-4C43-AB0B-485B85A1B6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08" t="10885" r="5709" b="51340"/>
            <a:stretch/>
          </p:blipFill>
          <p:spPr>
            <a:xfrm>
              <a:off x="6506067" y="3417663"/>
              <a:ext cx="1517271" cy="1554192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205DCDE7-7A0D-46CD-B688-28C7FDE140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94" r="5624" b="70086"/>
            <a:stretch/>
          </p:blipFill>
          <p:spPr>
            <a:xfrm>
              <a:off x="6506067" y="2966971"/>
              <a:ext cx="1517271" cy="1230741"/>
            </a:xfrm>
            <a:prstGeom prst="rect">
              <a:avLst/>
            </a:prstGeom>
          </p:spPr>
        </p:pic>
      </p:grpSp>
      <p:sp>
        <p:nvSpPr>
          <p:cNvPr id="198" name="Rectangular Callout 16">
            <a:extLst>
              <a:ext uri="{FF2B5EF4-FFF2-40B4-BE49-F238E27FC236}">
                <a16:creationId xmlns:a16="http://schemas.microsoft.com/office/drawing/2014/main" id="{47B0BD8E-011B-4512-B088-3794E27B2BB1}"/>
              </a:ext>
            </a:extLst>
          </p:cNvPr>
          <p:cNvSpPr/>
          <p:nvPr/>
        </p:nvSpPr>
        <p:spPr>
          <a:xfrm flipH="1">
            <a:off x="2474767" y="4652249"/>
            <a:ext cx="2528213" cy="1169501"/>
          </a:xfrm>
          <a:prstGeom prst="wedgeRectCallout">
            <a:avLst>
              <a:gd name="adj1" fmla="val 64212"/>
              <a:gd name="adj2" fmla="val 5328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How is the </a:t>
            </a:r>
            <a:r>
              <a:rPr lang="en-GB" b="1" dirty="0">
                <a:solidFill>
                  <a:sysClr val="windowText" lastClr="000000"/>
                </a:solidFill>
              </a:rPr>
              <a:t>non-standard</a:t>
            </a:r>
            <a:r>
              <a:rPr lang="en-GB" dirty="0">
                <a:solidFill>
                  <a:sysClr val="windowText" lastClr="000000"/>
                </a:solidFill>
              </a:rPr>
              <a:t> partitioning of 345 different?</a:t>
            </a:r>
          </a:p>
        </p:txBody>
      </p:sp>
    </p:spTree>
    <p:extLst>
      <p:ext uri="{BB962C8B-B14F-4D97-AF65-F5344CB8AC3E}">
        <p14:creationId xmlns:p14="http://schemas.microsoft.com/office/powerpoint/2010/main" val="441286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" grpId="0" animBg="1"/>
      <p:bldP spid="19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E092910A-6ECC-4E96-BDB6-BA4375AAE75B}"/>
              </a:ext>
            </a:extLst>
          </p:cNvPr>
          <p:cNvGrpSpPr/>
          <p:nvPr/>
        </p:nvGrpSpPr>
        <p:grpSpPr>
          <a:xfrm>
            <a:off x="755649" y="2062067"/>
            <a:ext cx="7632701" cy="2123371"/>
            <a:chOff x="755649" y="3921722"/>
            <a:chExt cx="7632701" cy="2123371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B927CD67-C836-47DB-AEA4-BFB31D647087}"/>
                </a:ext>
              </a:extLst>
            </p:cNvPr>
            <p:cNvSpPr/>
            <p:nvPr/>
          </p:nvSpPr>
          <p:spPr>
            <a:xfrm>
              <a:off x="3367659" y="5565374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140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A1147FB3-D991-453D-91CE-A7C65A9FBBD7}"/>
                </a:ext>
              </a:extLst>
            </p:cNvPr>
            <p:cNvSpPr/>
            <p:nvPr/>
          </p:nvSpPr>
          <p:spPr>
            <a:xfrm>
              <a:off x="755650" y="5565374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200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91D08A1C-D330-46EF-9177-F937AB8D77CB}"/>
                </a:ext>
              </a:extLst>
            </p:cNvPr>
            <p:cNvSpPr/>
            <p:nvPr/>
          </p:nvSpPr>
          <p:spPr>
            <a:xfrm>
              <a:off x="5979668" y="5565374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5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082BF226-19ED-4B6C-AE2F-680F70783441}"/>
                </a:ext>
              </a:extLst>
            </p:cNvPr>
            <p:cNvGrpSpPr/>
            <p:nvPr/>
          </p:nvGrpSpPr>
          <p:grpSpPr>
            <a:xfrm>
              <a:off x="5979670" y="3921722"/>
              <a:ext cx="2408680" cy="1408244"/>
              <a:chOff x="5979670" y="2303756"/>
              <a:chExt cx="2408680" cy="1408244"/>
            </a:xfrm>
          </p:grpSpPr>
          <p:grpSp>
            <p:nvGrpSpPr>
              <p:cNvPr id="102" name="Group 101">
                <a:extLst>
                  <a:ext uri="{FF2B5EF4-FFF2-40B4-BE49-F238E27FC236}">
                    <a16:creationId xmlns:a16="http://schemas.microsoft.com/office/drawing/2014/main" id="{7C8C15E8-0C9B-4E28-B2F5-7521638302AD}"/>
                  </a:ext>
                </a:extLst>
              </p:cNvPr>
              <p:cNvGrpSpPr/>
              <p:nvPr/>
            </p:nvGrpSpPr>
            <p:grpSpPr>
              <a:xfrm>
                <a:off x="7128758" y="2599895"/>
                <a:ext cx="110504" cy="815966"/>
                <a:chOff x="5043154" y="2597932"/>
                <a:chExt cx="110504" cy="815966"/>
              </a:xfrm>
            </p:grpSpPr>
            <p:pic>
              <p:nvPicPr>
                <p:cNvPr id="104" name="Picture 14">
                  <a:extLst>
                    <a:ext uri="{FF2B5EF4-FFF2-40B4-BE49-F238E27FC236}">
                      <a16:creationId xmlns:a16="http://schemas.microsoft.com/office/drawing/2014/main" id="{8559DFEB-DC4F-489F-876A-7230063273C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4" y="3303395"/>
                  <a:ext cx="110504" cy="1105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5" name="Picture 14">
                  <a:extLst>
                    <a:ext uri="{FF2B5EF4-FFF2-40B4-BE49-F238E27FC236}">
                      <a16:creationId xmlns:a16="http://schemas.microsoft.com/office/drawing/2014/main" id="{58D3E6A4-F871-46E4-81D3-004358C0F44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2950664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6" name="Picture 14">
                  <a:extLst>
                    <a:ext uri="{FF2B5EF4-FFF2-40B4-BE49-F238E27FC236}">
                      <a16:creationId xmlns:a16="http://schemas.microsoft.com/office/drawing/2014/main" id="{25C92507-00A5-4AE3-8199-8C20BE73CF7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2597932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7" name="Picture 14">
                  <a:extLst>
                    <a:ext uri="{FF2B5EF4-FFF2-40B4-BE49-F238E27FC236}">
                      <a16:creationId xmlns:a16="http://schemas.microsoft.com/office/drawing/2014/main" id="{112D9A32-3CB3-4BA4-AFB3-4E43C7D3CAE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2774298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8" name="Picture 14">
                  <a:extLst>
                    <a:ext uri="{FF2B5EF4-FFF2-40B4-BE49-F238E27FC236}">
                      <a16:creationId xmlns:a16="http://schemas.microsoft.com/office/drawing/2014/main" id="{3BE28104-392B-43B9-9886-9B74224CC17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3155" y="3127030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DAFBCDA7-E86A-4380-A6AE-55B3137A2AEC}"/>
                  </a:ext>
                </a:extLst>
              </p:cNvPr>
              <p:cNvSpPr/>
              <p:nvPr/>
            </p:nvSpPr>
            <p:spPr>
              <a:xfrm>
                <a:off x="5979670" y="2303756"/>
                <a:ext cx="2408680" cy="1408244"/>
              </a:xfrm>
              <a:prstGeom prst="rect">
                <a:avLst/>
              </a:prstGeom>
              <a:noFill/>
              <a:ln w="28575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9B463A72-D0BD-4001-9E1F-FE173972AA3C}"/>
                </a:ext>
              </a:extLst>
            </p:cNvPr>
            <p:cNvSpPr/>
            <p:nvPr/>
          </p:nvSpPr>
          <p:spPr>
            <a:xfrm>
              <a:off x="755649" y="3921722"/>
              <a:ext cx="2408680" cy="1408244"/>
            </a:xfrm>
            <a:prstGeom prst="rect">
              <a:avLst/>
            </a:prstGeom>
            <a:noFill/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7" name="Picture 18">
              <a:extLst>
                <a:ext uri="{FF2B5EF4-FFF2-40B4-BE49-F238E27FC236}">
                  <a16:creationId xmlns:a16="http://schemas.microsoft.com/office/drawing/2014/main" id="{E5BF6F06-1696-49F9-B07F-1C399C641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7203" y="4238980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BC824254-E813-4762-A1C8-ED2AB9B29CBB}"/>
                </a:ext>
              </a:extLst>
            </p:cNvPr>
            <p:cNvSpPr/>
            <p:nvPr/>
          </p:nvSpPr>
          <p:spPr>
            <a:xfrm>
              <a:off x="3037202" y="5201288"/>
              <a:ext cx="479719" cy="479719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GB" dirty="0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2426E1B5-9AA8-4C43-A409-33B745513DCD}"/>
                </a:ext>
              </a:extLst>
            </p:cNvPr>
            <p:cNvSpPr/>
            <p:nvPr/>
          </p:nvSpPr>
          <p:spPr>
            <a:xfrm>
              <a:off x="5638143" y="5201288"/>
              <a:ext cx="479719" cy="479719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GB" dirty="0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24885B85-642A-4908-B836-1B9736B81997}"/>
                </a:ext>
              </a:extLst>
            </p:cNvPr>
            <p:cNvSpPr/>
            <p:nvPr/>
          </p:nvSpPr>
          <p:spPr>
            <a:xfrm>
              <a:off x="3367659" y="3921722"/>
              <a:ext cx="2408680" cy="1408244"/>
            </a:xfrm>
            <a:prstGeom prst="rect">
              <a:avLst/>
            </a:prstGeom>
            <a:noFill/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4" name="Picture 13">
              <a:extLst>
                <a:ext uri="{FF2B5EF4-FFF2-40B4-BE49-F238E27FC236}">
                  <a16:creationId xmlns:a16="http://schemas.microsoft.com/office/drawing/2014/main" id="{5AE4ACC4-786B-47DE-A84A-FF43B48A80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262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5">
              <a:extLst>
                <a:ext uri="{FF2B5EF4-FFF2-40B4-BE49-F238E27FC236}">
                  <a16:creationId xmlns:a16="http://schemas.microsoft.com/office/drawing/2014/main" id="{267DA7FA-9A1F-4429-B176-240E44BF9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6410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6">
              <a:extLst>
                <a:ext uri="{FF2B5EF4-FFF2-40B4-BE49-F238E27FC236}">
                  <a16:creationId xmlns:a16="http://schemas.microsoft.com/office/drawing/2014/main" id="{8ADD21AF-C3ED-4944-8EA2-952EBBC8F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2558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7">
              <a:extLst>
                <a:ext uri="{FF2B5EF4-FFF2-40B4-BE49-F238E27FC236}">
                  <a16:creationId xmlns:a16="http://schemas.microsoft.com/office/drawing/2014/main" id="{23B781D8-6341-4E37-9A87-3B0CC9936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8710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8">
              <a:extLst>
                <a:ext uri="{FF2B5EF4-FFF2-40B4-BE49-F238E27FC236}">
                  <a16:creationId xmlns:a16="http://schemas.microsoft.com/office/drawing/2014/main" id="{3F86186B-2712-4ECB-924A-218AEAC58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461" y="4238980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3">
              <a:extLst>
                <a:ext uri="{FF2B5EF4-FFF2-40B4-BE49-F238E27FC236}">
                  <a16:creationId xmlns:a16="http://schemas.microsoft.com/office/drawing/2014/main" id="{B3C6A780-676F-46BA-A25C-9F5686420D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5670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5">
              <a:extLst>
                <a:ext uri="{FF2B5EF4-FFF2-40B4-BE49-F238E27FC236}">
                  <a16:creationId xmlns:a16="http://schemas.microsoft.com/office/drawing/2014/main" id="{A11ECACD-D0CA-4CFE-84A1-4EF9A28064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1818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6">
              <a:extLst>
                <a:ext uri="{FF2B5EF4-FFF2-40B4-BE49-F238E27FC236}">
                  <a16:creationId xmlns:a16="http://schemas.microsoft.com/office/drawing/2014/main" id="{DBC1C2B0-EE8D-4CBE-A3FA-1B9ADF809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7966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7">
              <a:extLst>
                <a:ext uri="{FF2B5EF4-FFF2-40B4-BE49-F238E27FC236}">
                  <a16:creationId xmlns:a16="http://schemas.microsoft.com/office/drawing/2014/main" id="{B51AB881-3E80-4029-90C1-FEA9554DE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4114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3">
              <a:extLst>
                <a:ext uri="{FF2B5EF4-FFF2-40B4-BE49-F238E27FC236}">
                  <a16:creationId xmlns:a16="http://schemas.microsoft.com/office/drawing/2014/main" id="{D205A862-619B-4D20-9979-10D74882C2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078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5">
              <a:extLst>
                <a:ext uri="{FF2B5EF4-FFF2-40B4-BE49-F238E27FC236}">
                  <a16:creationId xmlns:a16="http://schemas.microsoft.com/office/drawing/2014/main" id="{BF5D03D2-39F2-434B-9879-B1F8F59455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7226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6">
              <a:extLst>
                <a:ext uri="{FF2B5EF4-FFF2-40B4-BE49-F238E27FC236}">
                  <a16:creationId xmlns:a16="http://schemas.microsoft.com/office/drawing/2014/main" id="{0BAFA72E-4B4E-46BC-BA46-4713C8950D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3374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7">
              <a:extLst>
                <a:ext uri="{FF2B5EF4-FFF2-40B4-BE49-F238E27FC236}">
                  <a16:creationId xmlns:a16="http://schemas.microsoft.com/office/drawing/2014/main" id="{15E0A07B-CEC7-45AE-9810-E55BE75BA4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9522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3">
              <a:extLst>
                <a:ext uri="{FF2B5EF4-FFF2-40B4-BE49-F238E27FC236}">
                  <a16:creationId xmlns:a16="http://schemas.microsoft.com/office/drawing/2014/main" id="{1A709878-AA74-4D96-A768-AF8C90BAC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8782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5">
              <a:extLst>
                <a:ext uri="{FF2B5EF4-FFF2-40B4-BE49-F238E27FC236}">
                  <a16:creationId xmlns:a16="http://schemas.microsoft.com/office/drawing/2014/main" id="{95FAF7E3-DF97-4D13-A291-4AA0FF3E7E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4930" y="423898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9B33621D-D457-490B-B777-4BBF780CCF9D}"/>
              </a:ext>
            </a:extLst>
          </p:cNvPr>
          <p:cNvGrpSpPr/>
          <p:nvPr/>
        </p:nvGrpSpPr>
        <p:grpSpPr>
          <a:xfrm flipH="1">
            <a:off x="6874921" y="4144903"/>
            <a:ext cx="1517270" cy="1919825"/>
            <a:chOff x="6506068" y="3171922"/>
            <a:chExt cx="1517270" cy="1919825"/>
          </a:xfrm>
        </p:grpSpPr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274E3F1F-2A10-4343-9B1A-97D950EA91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38" t="9131" r="21986" b="51902"/>
            <a:stretch/>
          </p:blipFill>
          <p:spPr>
            <a:xfrm>
              <a:off x="6506068" y="3535354"/>
              <a:ext cx="1517270" cy="1556393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81D96436-F6C1-407F-93DC-E5F612C9CF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1981" b="71945"/>
            <a:stretch/>
          </p:blipFill>
          <p:spPr>
            <a:xfrm>
              <a:off x="6512507" y="3171922"/>
              <a:ext cx="1510831" cy="1120536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Non-Standard Partitioning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12" name="Rectangular Callout 16">
            <a:extLst>
              <a:ext uri="{FF2B5EF4-FFF2-40B4-BE49-F238E27FC236}">
                <a16:creationId xmlns:a16="http://schemas.microsoft.com/office/drawing/2014/main" id="{75A6C220-C275-4DC4-AD0E-280E2A35C902}"/>
              </a:ext>
            </a:extLst>
          </p:cNvPr>
          <p:cNvSpPr/>
          <p:nvPr/>
        </p:nvSpPr>
        <p:spPr>
          <a:xfrm>
            <a:off x="3881582" y="4662533"/>
            <a:ext cx="2852858" cy="1278313"/>
          </a:xfrm>
          <a:prstGeom prst="wedgeRectCallout">
            <a:avLst>
              <a:gd name="adj1" fmla="val 61384"/>
              <a:gd name="adj2" fmla="val 2796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Can you think of another way to partition 345 using </a:t>
            </a:r>
            <a:r>
              <a:rPr lang="en-GB" b="1" dirty="0">
                <a:solidFill>
                  <a:sysClr val="windowText" lastClr="000000"/>
                </a:solidFill>
              </a:rPr>
              <a:t>non-standard</a:t>
            </a:r>
            <a:r>
              <a:rPr lang="en-GB" dirty="0">
                <a:solidFill>
                  <a:sysClr val="windowText" lastClr="000000"/>
                </a:solidFill>
              </a:rPr>
              <a:t> partitioning?</a:t>
            </a:r>
          </a:p>
        </p:txBody>
      </p:sp>
    </p:spTree>
    <p:extLst>
      <p:ext uri="{BB962C8B-B14F-4D97-AF65-F5344CB8AC3E}">
        <p14:creationId xmlns:p14="http://schemas.microsoft.com/office/powerpoint/2010/main" val="12150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A0D585FF-3BC6-4D81-B1E9-54BDF66A9737}"/>
              </a:ext>
            </a:extLst>
          </p:cNvPr>
          <p:cNvGrpSpPr/>
          <p:nvPr/>
        </p:nvGrpSpPr>
        <p:grpSpPr>
          <a:xfrm>
            <a:off x="755649" y="2066712"/>
            <a:ext cx="7632701" cy="2123371"/>
            <a:chOff x="755649" y="2303756"/>
            <a:chExt cx="7632701" cy="2123371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D8344C8A-7BDA-4F7B-BFC7-1110954B5350}"/>
                </a:ext>
              </a:extLst>
            </p:cNvPr>
            <p:cNvSpPr/>
            <p:nvPr/>
          </p:nvSpPr>
          <p:spPr>
            <a:xfrm>
              <a:off x="3367659" y="3947408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90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D465BB77-8F03-46B1-9317-8FB64D95D2B6}"/>
                </a:ext>
              </a:extLst>
            </p:cNvPr>
            <p:cNvSpPr/>
            <p:nvPr/>
          </p:nvSpPr>
          <p:spPr>
            <a:xfrm>
              <a:off x="755650" y="3947408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230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1676DBEB-59AB-47FF-AD3B-7D1981F4BD1A}"/>
                </a:ext>
              </a:extLst>
            </p:cNvPr>
            <p:cNvSpPr/>
            <p:nvPr/>
          </p:nvSpPr>
          <p:spPr>
            <a:xfrm>
              <a:off x="5979668" y="3947408"/>
              <a:ext cx="2408680" cy="479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defRPr/>
              </a:pPr>
              <a:r>
                <a:rPr lang="en-US" sz="1700" dirty="0">
                  <a:solidFill>
                    <a:schemeClr val="tx1"/>
                  </a:solidFill>
                </a:rPr>
                <a:t>25</a:t>
              </a:r>
              <a:endParaRPr lang="en-GB" sz="1700" dirty="0">
                <a:solidFill>
                  <a:schemeClr val="tx1"/>
                </a:solidFill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5AFD2002-C882-4DEC-B5D5-B69E0C2F55E4}"/>
                </a:ext>
              </a:extLst>
            </p:cNvPr>
            <p:cNvSpPr/>
            <p:nvPr/>
          </p:nvSpPr>
          <p:spPr>
            <a:xfrm>
              <a:off x="3037202" y="3583322"/>
              <a:ext cx="479719" cy="479719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GB" dirty="0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669ADF67-5CA2-4D78-9A25-2703AF7B6680}"/>
                </a:ext>
              </a:extLst>
            </p:cNvPr>
            <p:cNvSpPr/>
            <p:nvPr/>
          </p:nvSpPr>
          <p:spPr>
            <a:xfrm>
              <a:off x="5638143" y="3583322"/>
              <a:ext cx="479719" cy="479719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GB" dirty="0"/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F5C92199-8864-46E0-91E5-9E8190AF1BDF}"/>
                </a:ext>
              </a:extLst>
            </p:cNvPr>
            <p:cNvGrpSpPr/>
            <p:nvPr/>
          </p:nvGrpSpPr>
          <p:grpSpPr>
            <a:xfrm>
              <a:off x="755649" y="2303756"/>
              <a:ext cx="2408680" cy="1408244"/>
              <a:chOff x="755649" y="2303756"/>
              <a:chExt cx="2408680" cy="1408244"/>
            </a:xfrm>
          </p:grpSpPr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1A822F2A-5B98-46E2-9266-FD0760373B38}"/>
                  </a:ext>
                </a:extLst>
              </p:cNvPr>
              <p:cNvSpPr/>
              <p:nvPr/>
            </p:nvSpPr>
            <p:spPr>
              <a:xfrm>
                <a:off x="755649" y="2303756"/>
                <a:ext cx="2408680" cy="1408244"/>
              </a:xfrm>
              <a:prstGeom prst="rect">
                <a:avLst/>
              </a:prstGeom>
              <a:noFill/>
              <a:ln w="28575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22E7FBA9-C372-433F-8079-4A39BB9BB17D}"/>
                  </a:ext>
                </a:extLst>
              </p:cNvPr>
              <p:cNvGrpSpPr/>
              <p:nvPr/>
            </p:nvGrpSpPr>
            <p:grpSpPr>
              <a:xfrm>
                <a:off x="849878" y="2601901"/>
                <a:ext cx="2220222" cy="811955"/>
                <a:chOff x="864874" y="2411110"/>
                <a:chExt cx="2220222" cy="811955"/>
              </a:xfrm>
            </p:grpSpPr>
            <p:pic>
              <p:nvPicPr>
                <p:cNvPr id="63" name="Picture 18">
                  <a:extLst>
                    <a:ext uri="{FF2B5EF4-FFF2-40B4-BE49-F238E27FC236}">
                      <a16:creationId xmlns:a16="http://schemas.microsoft.com/office/drawing/2014/main" id="{9620A0E6-1387-479D-B804-A2FB91B9588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53815" y="2411110"/>
                  <a:ext cx="812779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11" name="Group 10">
                  <a:extLst>
                    <a:ext uri="{FF2B5EF4-FFF2-40B4-BE49-F238E27FC236}">
                      <a16:creationId xmlns:a16="http://schemas.microsoft.com/office/drawing/2014/main" id="{484ECC2C-E837-4416-8CDF-DA8A622B50F7}"/>
                    </a:ext>
                  </a:extLst>
                </p:cNvPr>
                <p:cNvGrpSpPr/>
                <p:nvPr/>
              </p:nvGrpSpPr>
              <p:grpSpPr>
                <a:xfrm>
                  <a:off x="2642756" y="2411110"/>
                  <a:ext cx="442340" cy="811955"/>
                  <a:chOff x="3851640" y="3409266"/>
                  <a:chExt cx="442340" cy="811955"/>
                </a:xfrm>
              </p:grpSpPr>
              <p:pic>
                <p:nvPicPr>
                  <p:cNvPr id="103" name="Picture 13">
                    <a:extLst>
                      <a:ext uri="{FF2B5EF4-FFF2-40B4-BE49-F238E27FC236}">
                        <a16:creationId xmlns:a16="http://schemas.microsoft.com/office/drawing/2014/main" id="{C1570312-2505-491A-8829-6B69C10E6C5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851640" y="3409266"/>
                    <a:ext cx="110503" cy="81195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104" name="Picture 15">
                    <a:extLst>
                      <a:ext uri="{FF2B5EF4-FFF2-40B4-BE49-F238E27FC236}">
                        <a16:creationId xmlns:a16="http://schemas.microsoft.com/office/drawing/2014/main" id="{499DA55F-14DB-4AEE-859B-B11B608514A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017558" y="3409266"/>
                    <a:ext cx="110503" cy="81195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105" name="Picture 16">
                    <a:extLst>
                      <a:ext uri="{FF2B5EF4-FFF2-40B4-BE49-F238E27FC236}">
                        <a16:creationId xmlns:a16="http://schemas.microsoft.com/office/drawing/2014/main" id="{9F19DEE4-1292-443C-8D57-22833605E4F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183477" y="3409266"/>
                    <a:ext cx="110503" cy="81195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  <p:pic>
              <p:nvPicPr>
                <p:cNvPr id="58" name="Picture 18">
                  <a:extLst>
                    <a:ext uri="{FF2B5EF4-FFF2-40B4-BE49-F238E27FC236}">
                      <a16:creationId xmlns:a16="http://schemas.microsoft.com/office/drawing/2014/main" id="{D7C7D3C3-E029-47DD-B5C0-8D5BAB26912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64874" y="2411110"/>
                  <a:ext cx="812779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868AF873-B165-49E5-89C9-93A28F0C6F98}"/>
                </a:ext>
              </a:extLst>
            </p:cNvPr>
            <p:cNvGrpSpPr/>
            <p:nvPr/>
          </p:nvGrpSpPr>
          <p:grpSpPr>
            <a:xfrm>
              <a:off x="5979670" y="2303756"/>
              <a:ext cx="2408680" cy="1408244"/>
              <a:chOff x="5979670" y="2303756"/>
              <a:chExt cx="2408680" cy="1408244"/>
            </a:xfrm>
          </p:grpSpPr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82F149F2-6821-4065-B64D-3F15F1F6F593}"/>
                  </a:ext>
                </a:extLst>
              </p:cNvPr>
              <p:cNvSpPr/>
              <p:nvPr/>
            </p:nvSpPr>
            <p:spPr>
              <a:xfrm>
                <a:off x="5979670" y="2303756"/>
                <a:ext cx="2408680" cy="1408244"/>
              </a:xfrm>
              <a:prstGeom prst="rect">
                <a:avLst/>
              </a:prstGeom>
              <a:noFill/>
              <a:ln w="28575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2C8A55B1-47C7-4B28-8B84-8212D327CC55}"/>
                  </a:ext>
                </a:extLst>
              </p:cNvPr>
              <p:cNvGrpSpPr/>
              <p:nvPr/>
            </p:nvGrpSpPr>
            <p:grpSpPr>
              <a:xfrm>
                <a:off x="6957997" y="2597068"/>
                <a:ext cx="452026" cy="821621"/>
                <a:chOff x="6787236" y="2594240"/>
                <a:chExt cx="452026" cy="821621"/>
              </a:xfrm>
            </p:grpSpPr>
            <p:pic>
              <p:nvPicPr>
                <p:cNvPr id="4" name="Picture 14">
                  <a:extLst>
                    <a:ext uri="{FF2B5EF4-FFF2-40B4-BE49-F238E27FC236}">
                      <a16:creationId xmlns:a16="http://schemas.microsoft.com/office/drawing/2014/main" id="{6409894E-6B6D-4518-948E-54D85C8429A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128758" y="3305358"/>
                  <a:ext cx="110504" cy="1105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9" name="Picture 14">
                  <a:extLst>
                    <a:ext uri="{FF2B5EF4-FFF2-40B4-BE49-F238E27FC236}">
                      <a16:creationId xmlns:a16="http://schemas.microsoft.com/office/drawing/2014/main" id="{CA6FF566-E291-4ADE-B09F-3FA1820D88E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128759" y="2952627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" name="Picture 14">
                  <a:extLst>
                    <a:ext uri="{FF2B5EF4-FFF2-40B4-BE49-F238E27FC236}">
                      <a16:creationId xmlns:a16="http://schemas.microsoft.com/office/drawing/2014/main" id="{71E28462-B7EF-49CC-8F0D-3308E9F7A5A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128759" y="2599895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" name="Picture 14">
                  <a:extLst>
                    <a:ext uri="{FF2B5EF4-FFF2-40B4-BE49-F238E27FC236}">
                      <a16:creationId xmlns:a16="http://schemas.microsoft.com/office/drawing/2014/main" id="{727F01CF-6B43-4F99-B580-BE14F58E9EA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128759" y="2776261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3" name="Picture 14">
                  <a:extLst>
                    <a:ext uri="{FF2B5EF4-FFF2-40B4-BE49-F238E27FC236}">
                      <a16:creationId xmlns:a16="http://schemas.microsoft.com/office/drawing/2014/main" id="{20B2C290-F5CC-4407-9896-5BFCDAA72A8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128759" y="3128993"/>
                  <a:ext cx="110503" cy="10987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9" name="Picture 16">
                  <a:extLst>
                    <a:ext uri="{FF2B5EF4-FFF2-40B4-BE49-F238E27FC236}">
                      <a16:creationId xmlns:a16="http://schemas.microsoft.com/office/drawing/2014/main" id="{25A45DFF-1F15-4B84-8216-8C81FBB9087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87236" y="2594240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90" name="Picture 17">
                  <a:extLst>
                    <a:ext uri="{FF2B5EF4-FFF2-40B4-BE49-F238E27FC236}">
                      <a16:creationId xmlns:a16="http://schemas.microsoft.com/office/drawing/2014/main" id="{6716220A-444C-4752-A910-0727AE87FCF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953124" y="2597415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24F2AA0-C332-4438-B62F-5FF0C0358EFA}"/>
                </a:ext>
              </a:extLst>
            </p:cNvPr>
            <p:cNvGrpSpPr/>
            <p:nvPr/>
          </p:nvGrpSpPr>
          <p:grpSpPr>
            <a:xfrm>
              <a:off x="3367659" y="2303756"/>
              <a:ext cx="2408680" cy="1408244"/>
              <a:chOff x="3367659" y="2303756"/>
              <a:chExt cx="2408680" cy="1408244"/>
            </a:xfrm>
          </p:grpSpPr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3501665A-9F33-447E-A32C-73A477FEDB3A}"/>
                  </a:ext>
                </a:extLst>
              </p:cNvPr>
              <p:cNvSpPr/>
              <p:nvPr/>
            </p:nvSpPr>
            <p:spPr>
              <a:xfrm>
                <a:off x="3367659" y="2303756"/>
                <a:ext cx="2408680" cy="1408244"/>
              </a:xfrm>
              <a:prstGeom prst="rect">
                <a:avLst/>
              </a:prstGeom>
              <a:noFill/>
              <a:ln w="28575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14BB1C6E-5360-4410-882C-89B3EA081883}"/>
                  </a:ext>
                </a:extLst>
              </p:cNvPr>
              <p:cNvGrpSpPr/>
              <p:nvPr/>
            </p:nvGrpSpPr>
            <p:grpSpPr>
              <a:xfrm>
                <a:off x="3850211" y="2601901"/>
                <a:ext cx="1443577" cy="811955"/>
                <a:chOff x="4102020" y="2621014"/>
                <a:chExt cx="1443577" cy="811955"/>
              </a:xfrm>
            </p:grpSpPr>
            <p:pic>
              <p:nvPicPr>
                <p:cNvPr id="84" name="Picture 13">
                  <a:extLst>
                    <a:ext uri="{FF2B5EF4-FFF2-40B4-BE49-F238E27FC236}">
                      <a16:creationId xmlns:a16="http://schemas.microsoft.com/office/drawing/2014/main" id="{E4ABB2AB-7178-40C0-B812-91586EF7B61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68654" y="2621014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5" name="Picture 15">
                  <a:extLst>
                    <a:ext uri="{FF2B5EF4-FFF2-40B4-BE49-F238E27FC236}">
                      <a16:creationId xmlns:a16="http://schemas.microsoft.com/office/drawing/2014/main" id="{79FF2E61-1DF7-478D-90B7-86CA8A78CE7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435288" y="2621014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6" name="Picture 16">
                  <a:extLst>
                    <a:ext uri="{FF2B5EF4-FFF2-40B4-BE49-F238E27FC236}">
                      <a16:creationId xmlns:a16="http://schemas.microsoft.com/office/drawing/2014/main" id="{ECA4196F-2EF9-42BA-AEBE-B9652075D5D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1922" y="2621014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7" name="Picture 17">
                  <a:extLst>
                    <a:ext uri="{FF2B5EF4-FFF2-40B4-BE49-F238E27FC236}">
                      <a16:creationId xmlns:a16="http://schemas.microsoft.com/office/drawing/2014/main" id="{5798D40B-2FBF-4134-9F7B-9F38FFFF87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768556" y="2621014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8" name="Picture 13">
                  <a:extLst>
                    <a:ext uri="{FF2B5EF4-FFF2-40B4-BE49-F238E27FC236}">
                      <a16:creationId xmlns:a16="http://schemas.microsoft.com/office/drawing/2014/main" id="{0D9AF9E4-DBDF-492D-9BA3-AE69BED567E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35190" y="2621014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9" name="Picture 15">
                  <a:extLst>
                    <a:ext uri="{FF2B5EF4-FFF2-40B4-BE49-F238E27FC236}">
                      <a16:creationId xmlns:a16="http://schemas.microsoft.com/office/drawing/2014/main" id="{AD35B5BF-23B4-4072-9ABC-DF26E8847E6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01824" y="2621014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1" name="Picture 16">
                  <a:extLst>
                    <a:ext uri="{FF2B5EF4-FFF2-40B4-BE49-F238E27FC236}">
                      <a16:creationId xmlns:a16="http://schemas.microsoft.com/office/drawing/2014/main" id="{7DF816F1-8FB8-4EFF-8837-CAE005FD871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68458" y="2621014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2" name="Picture 17">
                  <a:extLst>
                    <a:ext uri="{FF2B5EF4-FFF2-40B4-BE49-F238E27FC236}">
                      <a16:creationId xmlns:a16="http://schemas.microsoft.com/office/drawing/2014/main" id="{D5E40C0A-FE6F-4C4B-826B-E0827516951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094" y="2621014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" name="Picture 13">
                  <a:extLst>
                    <a:ext uri="{FF2B5EF4-FFF2-40B4-BE49-F238E27FC236}">
                      <a16:creationId xmlns:a16="http://schemas.microsoft.com/office/drawing/2014/main" id="{DE993D35-42A5-455C-BC58-E7031B09294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102020" y="2621014"/>
                  <a:ext cx="110503" cy="8119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Non-Standard Partitioning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80" name="Rectangle 179">
            <a:extLst>
              <a:ext uri="{FF2B5EF4-FFF2-40B4-BE49-F238E27FC236}">
                <a16:creationId xmlns:a16="http://schemas.microsoft.com/office/drawing/2014/main" id="{9B5CF9F9-985D-49FF-BE1D-C02AA7643E3A}"/>
              </a:ext>
            </a:extLst>
          </p:cNvPr>
          <p:cNvSpPr/>
          <p:nvPr/>
        </p:nvSpPr>
        <p:spPr>
          <a:xfrm>
            <a:off x="3367659" y="3710364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130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1E5BEA98-D61A-4C06-BDD6-AB3BB6BB5EF0}"/>
              </a:ext>
            </a:extLst>
          </p:cNvPr>
          <p:cNvSpPr/>
          <p:nvPr/>
        </p:nvSpPr>
        <p:spPr>
          <a:xfrm>
            <a:off x="755650" y="3710364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200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79241D29-AB7D-4ACA-953B-2160A43F9C94}"/>
              </a:ext>
            </a:extLst>
          </p:cNvPr>
          <p:cNvSpPr/>
          <p:nvPr/>
        </p:nvSpPr>
        <p:spPr>
          <a:xfrm>
            <a:off x="5979668" y="3710364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15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A4706B82-6ED3-48CC-81FF-D121103B11BA}"/>
              </a:ext>
            </a:extLst>
          </p:cNvPr>
          <p:cNvSpPr/>
          <p:nvPr/>
        </p:nvSpPr>
        <p:spPr>
          <a:xfrm>
            <a:off x="755650" y="3710364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100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3CE3F679-448B-4C0E-B868-E39F97C78AA6}"/>
              </a:ext>
            </a:extLst>
          </p:cNvPr>
          <p:cNvSpPr/>
          <p:nvPr/>
        </p:nvSpPr>
        <p:spPr>
          <a:xfrm>
            <a:off x="3367659" y="3710364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230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ABEAC69E-A130-4B53-97D1-4CF9FA08C9FE}"/>
              </a:ext>
            </a:extLst>
          </p:cNvPr>
          <p:cNvSpPr/>
          <p:nvPr/>
        </p:nvSpPr>
        <p:spPr>
          <a:xfrm>
            <a:off x="3367659" y="3710364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220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95130853-AE28-480E-ACA3-4CB55B260497}"/>
              </a:ext>
            </a:extLst>
          </p:cNvPr>
          <p:cNvSpPr/>
          <p:nvPr/>
        </p:nvSpPr>
        <p:spPr>
          <a:xfrm>
            <a:off x="5979668" y="3710364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25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3DBF2C4B-3C75-4A77-9015-4DE529798E9C}"/>
              </a:ext>
            </a:extLst>
          </p:cNvPr>
          <p:cNvSpPr/>
          <p:nvPr/>
        </p:nvSpPr>
        <p:spPr>
          <a:xfrm>
            <a:off x="3037202" y="3346278"/>
            <a:ext cx="479719" cy="479719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+</a:t>
            </a:r>
            <a:endParaRPr lang="en-GB" dirty="0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C3439F1D-25E4-4A08-A100-E53E0025E4A7}"/>
              </a:ext>
            </a:extLst>
          </p:cNvPr>
          <p:cNvSpPr/>
          <p:nvPr/>
        </p:nvSpPr>
        <p:spPr>
          <a:xfrm>
            <a:off x="5638143" y="3346278"/>
            <a:ext cx="479719" cy="479719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+</a:t>
            </a:r>
            <a:endParaRPr lang="en-GB" dirty="0"/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47034D26-198A-4B88-9587-4BE1924AAD01}"/>
              </a:ext>
            </a:extLst>
          </p:cNvPr>
          <p:cNvSpPr/>
          <p:nvPr/>
        </p:nvSpPr>
        <p:spPr>
          <a:xfrm>
            <a:off x="755649" y="2066712"/>
            <a:ext cx="2408680" cy="1408244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0" name="Picture 18">
            <a:extLst>
              <a:ext uri="{FF2B5EF4-FFF2-40B4-BE49-F238E27FC236}">
                <a16:creationId xmlns:a16="http://schemas.microsoft.com/office/drawing/2014/main" id="{4B3A4537-804A-45E9-B355-2F8547ECDC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129" y="2364857"/>
            <a:ext cx="812779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1" name="Rectangle 190">
            <a:extLst>
              <a:ext uri="{FF2B5EF4-FFF2-40B4-BE49-F238E27FC236}">
                <a16:creationId xmlns:a16="http://schemas.microsoft.com/office/drawing/2014/main" id="{AB611874-F6F4-4DF0-9A72-CCA1540D69C6}"/>
              </a:ext>
            </a:extLst>
          </p:cNvPr>
          <p:cNvSpPr/>
          <p:nvPr/>
        </p:nvSpPr>
        <p:spPr>
          <a:xfrm>
            <a:off x="3367659" y="2066712"/>
            <a:ext cx="2408680" cy="1408244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20862B1B-1B1E-4C3F-B8C1-760BB9397C85}"/>
              </a:ext>
            </a:extLst>
          </p:cNvPr>
          <p:cNvGrpSpPr/>
          <p:nvPr/>
        </p:nvGrpSpPr>
        <p:grpSpPr>
          <a:xfrm>
            <a:off x="3526020" y="2191006"/>
            <a:ext cx="1938400" cy="813650"/>
            <a:chOff x="3526020" y="2428050"/>
            <a:chExt cx="1938400" cy="813650"/>
          </a:xfrm>
        </p:grpSpPr>
        <p:pic>
          <p:nvPicPr>
            <p:cNvPr id="193" name="Picture 17">
              <a:extLst>
                <a:ext uri="{FF2B5EF4-FFF2-40B4-BE49-F238E27FC236}">
                  <a16:creationId xmlns:a16="http://schemas.microsoft.com/office/drawing/2014/main" id="{85133F7A-3D70-44EB-96BC-0C68026251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6483" y="2429745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" name="Picture 17">
              <a:extLst>
                <a:ext uri="{FF2B5EF4-FFF2-40B4-BE49-F238E27FC236}">
                  <a16:creationId xmlns:a16="http://schemas.microsoft.com/office/drawing/2014/main" id="{6967A6DE-8657-4DB9-BF94-FCE2193FDE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3917" y="2429745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" name="Picture 13">
              <a:extLst>
                <a:ext uri="{FF2B5EF4-FFF2-40B4-BE49-F238E27FC236}">
                  <a16:creationId xmlns:a16="http://schemas.microsoft.com/office/drawing/2014/main" id="{61A23330-3B62-49C6-8A10-B147B7C2A9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5480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6" name="Picture 15">
              <a:extLst>
                <a:ext uri="{FF2B5EF4-FFF2-40B4-BE49-F238E27FC236}">
                  <a16:creationId xmlns:a16="http://schemas.microsoft.com/office/drawing/2014/main" id="{DA5E09AA-8376-4BC7-9772-C22CF39D3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1372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7" name="Picture 16">
              <a:extLst>
                <a:ext uri="{FF2B5EF4-FFF2-40B4-BE49-F238E27FC236}">
                  <a16:creationId xmlns:a16="http://schemas.microsoft.com/office/drawing/2014/main" id="{1B66D5C5-66B1-476A-A3C1-E9DB2E9AD0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264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8" name="Picture 17">
              <a:extLst>
                <a:ext uri="{FF2B5EF4-FFF2-40B4-BE49-F238E27FC236}">
                  <a16:creationId xmlns:a16="http://schemas.microsoft.com/office/drawing/2014/main" id="{D3693E65-5765-4318-9382-84A8B0B555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3156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9" name="Picture 17">
              <a:extLst>
                <a:ext uri="{FF2B5EF4-FFF2-40B4-BE49-F238E27FC236}">
                  <a16:creationId xmlns:a16="http://schemas.microsoft.com/office/drawing/2014/main" id="{9C587B1C-6C26-45BF-9641-5821EFD5D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9048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0" name="Picture 13">
              <a:extLst>
                <a:ext uri="{FF2B5EF4-FFF2-40B4-BE49-F238E27FC236}">
                  <a16:creationId xmlns:a16="http://schemas.microsoft.com/office/drawing/2014/main" id="{B33E1510-A4A3-4AFB-A798-30F0565F87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6020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1" name="Picture 15">
              <a:extLst>
                <a:ext uri="{FF2B5EF4-FFF2-40B4-BE49-F238E27FC236}">
                  <a16:creationId xmlns:a16="http://schemas.microsoft.com/office/drawing/2014/main" id="{AAC3F5CD-6D6A-45A1-944B-35A12975C6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1912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2" name="Picture 16">
              <a:extLst>
                <a:ext uri="{FF2B5EF4-FFF2-40B4-BE49-F238E27FC236}">
                  <a16:creationId xmlns:a16="http://schemas.microsoft.com/office/drawing/2014/main" id="{469FA7EF-3D4E-444C-B275-2762FD7CAD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7804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3" name="Picture 17">
              <a:extLst>
                <a:ext uri="{FF2B5EF4-FFF2-40B4-BE49-F238E27FC236}">
                  <a16:creationId xmlns:a16="http://schemas.microsoft.com/office/drawing/2014/main" id="{61EE3833-5BFE-49E0-A3FC-30D56E771D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3696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" name="Picture 17">
              <a:extLst>
                <a:ext uri="{FF2B5EF4-FFF2-40B4-BE49-F238E27FC236}">
                  <a16:creationId xmlns:a16="http://schemas.microsoft.com/office/drawing/2014/main" id="{D4B74424-B052-4794-90CA-0013B2F849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9588" y="242805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" name="Picture 13">
            <a:extLst>
              <a:ext uri="{FF2B5EF4-FFF2-40B4-BE49-F238E27FC236}">
                <a16:creationId xmlns:a16="http://schemas.microsoft.com/office/drawing/2014/main" id="{7EB8D5C4-8BD1-4899-90FA-ADB3A67E82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070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" name="Picture 15">
            <a:extLst>
              <a:ext uri="{FF2B5EF4-FFF2-40B4-BE49-F238E27FC236}">
                <a16:creationId xmlns:a16="http://schemas.microsoft.com/office/drawing/2014/main" id="{4373333B-0597-47D4-8739-903CBE4AF6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224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" name="Picture 16">
            <a:extLst>
              <a:ext uri="{FF2B5EF4-FFF2-40B4-BE49-F238E27FC236}">
                <a16:creationId xmlns:a16="http://schemas.microsoft.com/office/drawing/2014/main" id="{146A4166-44C9-4B4F-91E9-65BC987E74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378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" name="Picture 17">
            <a:extLst>
              <a:ext uri="{FF2B5EF4-FFF2-40B4-BE49-F238E27FC236}">
                <a16:creationId xmlns:a16="http://schemas.microsoft.com/office/drawing/2014/main" id="{9EF4AC54-C52F-471E-808A-2FC8D27A2A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532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" name="Picture 17">
            <a:extLst>
              <a:ext uri="{FF2B5EF4-FFF2-40B4-BE49-F238E27FC236}">
                <a16:creationId xmlns:a16="http://schemas.microsoft.com/office/drawing/2014/main" id="{2DB3E5CD-45EA-404C-92BF-6DDEA3F1AD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686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" name="Picture 13">
            <a:extLst>
              <a:ext uri="{FF2B5EF4-FFF2-40B4-BE49-F238E27FC236}">
                <a16:creationId xmlns:a16="http://schemas.microsoft.com/office/drawing/2014/main" id="{45A98525-D50B-4395-AF75-174F89CA6C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840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" name="Picture 15">
            <a:extLst>
              <a:ext uri="{FF2B5EF4-FFF2-40B4-BE49-F238E27FC236}">
                <a16:creationId xmlns:a16="http://schemas.microsoft.com/office/drawing/2014/main" id="{67B3D0A2-8AD9-4C7D-8E5D-1499723761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994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2" name="Picture 16">
            <a:extLst>
              <a:ext uri="{FF2B5EF4-FFF2-40B4-BE49-F238E27FC236}">
                <a16:creationId xmlns:a16="http://schemas.microsoft.com/office/drawing/2014/main" id="{4B1079D2-4620-495C-9037-EB98FA20ED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148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3" name="Picture 17">
            <a:extLst>
              <a:ext uri="{FF2B5EF4-FFF2-40B4-BE49-F238E27FC236}">
                <a16:creationId xmlns:a16="http://schemas.microsoft.com/office/drawing/2014/main" id="{0A1670D1-3C1F-4D10-AC3F-500ADA8C13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302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4" name="Picture 17">
            <a:extLst>
              <a:ext uri="{FF2B5EF4-FFF2-40B4-BE49-F238E27FC236}">
                <a16:creationId xmlns:a16="http://schemas.microsoft.com/office/drawing/2014/main" id="{74C83641-B983-46BE-BB73-2E4CDD0A0B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0454" y="236485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" name="Picture 14">
            <a:extLst>
              <a:ext uri="{FF2B5EF4-FFF2-40B4-BE49-F238E27FC236}">
                <a16:creationId xmlns:a16="http://schemas.microsoft.com/office/drawing/2014/main" id="{B98B3BB5-0D75-49A0-B24D-2F19E8B70B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7" y="5018378"/>
            <a:ext cx="110504" cy="110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6" name="Picture 14">
            <a:extLst>
              <a:ext uri="{FF2B5EF4-FFF2-40B4-BE49-F238E27FC236}">
                <a16:creationId xmlns:a16="http://schemas.microsoft.com/office/drawing/2014/main" id="{9604A659-33D3-4993-BB29-0A8884AF6FB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8" y="4940364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7" name="Picture 13">
            <a:extLst>
              <a:ext uri="{FF2B5EF4-FFF2-40B4-BE49-F238E27FC236}">
                <a16:creationId xmlns:a16="http://schemas.microsoft.com/office/drawing/2014/main" id="{8DABE258-3D25-49F5-B798-1BC7A6CD44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070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8" name="Picture 15">
            <a:extLst>
              <a:ext uri="{FF2B5EF4-FFF2-40B4-BE49-F238E27FC236}">
                <a16:creationId xmlns:a16="http://schemas.microsoft.com/office/drawing/2014/main" id="{F4B956A2-D1A4-4DBB-A3BF-26920F318D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224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9" name="Picture 16">
            <a:extLst>
              <a:ext uri="{FF2B5EF4-FFF2-40B4-BE49-F238E27FC236}">
                <a16:creationId xmlns:a16="http://schemas.microsoft.com/office/drawing/2014/main" id="{BFDE51F6-8FC2-4A01-B7A9-31A32F1EB6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378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0" name="Picture 17">
            <a:extLst>
              <a:ext uri="{FF2B5EF4-FFF2-40B4-BE49-F238E27FC236}">
                <a16:creationId xmlns:a16="http://schemas.microsoft.com/office/drawing/2014/main" id="{E82A5E41-48D1-4176-ADF6-B3561D5618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532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" name="Picture 17">
            <a:extLst>
              <a:ext uri="{FF2B5EF4-FFF2-40B4-BE49-F238E27FC236}">
                <a16:creationId xmlns:a16="http://schemas.microsoft.com/office/drawing/2014/main" id="{4CBBC360-8DF5-4606-863A-991F027000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686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2" name="Picture 13">
            <a:extLst>
              <a:ext uri="{FF2B5EF4-FFF2-40B4-BE49-F238E27FC236}">
                <a16:creationId xmlns:a16="http://schemas.microsoft.com/office/drawing/2014/main" id="{5B8278A8-8275-4F73-98DC-6599613BE0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840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" name="Picture 15">
            <a:extLst>
              <a:ext uri="{FF2B5EF4-FFF2-40B4-BE49-F238E27FC236}">
                <a16:creationId xmlns:a16="http://schemas.microsoft.com/office/drawing/2014/main" id="{B1371190-EBDA-4E90-A158-447F76E869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994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4" name="Picture 16">
            <a:extLst>
              <a:ext uri="{FF2B5EF4-FFF2-40B4-BE49-F238E27FC236}">
                <a16:creationId xmlns:a16="http://schemas.microsoft.com/office/drawing/2014/main" id="{CCA193FE-9778-40DE-9790-46D39311A6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148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" name="Picture 17">
            <a:extLst>
              <a:ext uri="{FF2B5EF4-FFF2-40B4-BE49-F238E27FC236}">
                <a16:creationId xmlns:a16="http://schemas.microsoft.com/office/drawing/2014/main" id="{1D2B00F3-1F99-4917-A05B-7EF5B3FEDB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302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6" name="Picture 17">
            <a:extLst>
              <a:ext uri="{FF2B5EF4-FFF2-40B4-BE49-F238E27FC236}">
                <a16:creationId xmlns:a16="http://schemas.microsoft.com/office/drawing/2014/main" id="{07428017-CFBD-4F50-9A8F-993B9DF510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0454" y="431994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" name="Picture 14">
            <a:extLst>
              <a:ext uri="{FF2B5EF4-FFF2-40B4-BE49-F238E27FC236}">
                <a16:creationId xmlns:a16="http://schemas.microsoft.com/office/drawing/2014/main" id="{DF9BD12D-B6A8-4AB3-9EBA-B2BD1539E07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8" y="4862348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8" name="Picture 14">
            <a:extLst>
              <a:ext uri="{FF2B5EF4-FFF2-40B4-BE49-F238E27FC236}">
                <a16:creationId xmlns:a16="http://schemas.microsoft.com/office/drawing/2014/main" id="{25FC6F17-864F-4F4C-A82B-1DDF4CC98A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8" y="4784332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9" name="Picture 14">
            <a:extLst>
              <a:ext uri="{FF2B5EF4-FFF2-40B4-BE49-F238E27FC236}">
                <a16:creationId xmlns:a16="http://schemas.microsoft.com/office/drawing/2014/main" id="{7FF666CF-B3F1-48ED-BE2D-0805AD9B97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8" y="4706316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0" name="Picture 14">
            <a:extLst>
              <a:ext uri="{FF2B5EF4-FFF2-40B4-BE49-F238E27FC236}">
                <a16:creationId xmlns:a16="http://schemas.microsoft.com/office/drawing/2014/main" id="{E65AC375-703F-40F1-82EE-0B75730ACA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7" y="4627676"/>
            <a:ext cx="110504" cy="110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1" name="Picture 14">
            <a:extLst>
              <a:ext uri="{FF2B5EF4-FFF2-40B4-BE49-F238E27FC236}">
                <a16:creationId xmlns:a16="http://schemas.microsoft.com/office/drawing/2014/main" id="{828C7727-C8BE-4C95-9A0E-3B379C6226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8" y="4549660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2" name="Picture 14">
            <a:extLst>
              <a:ext uri="{FF2B5EF4-FFF2-40B4-BE49-F238E27FC236}">
                <a16:creationId xmlns:a16="http://schemas.microsoft.com/office/drawing/2014/main" id="{B13A938C-77B9-4CEF-8AD7-9FBD133CA7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8" y="4471644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" name="Picture 14">
            <a:extLst>
              <a:ext uri="{FF2B5EF4-FFF2-40B4-BE49-F238E27FC236}">
                <a16:creationId xmlns:a16="http://schemas.microsoft.com/office/drawing/2014/main" id="{54B8DA95-B228-4F72-8345-5F0996F2BE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8" y="4393628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4" name="Picture 14">
            <a:extLst>
              <a:ext uri="{FF2B5EF4-FFF2-40B4-BE49-F238E27FC236}">
                <a16:creationId xmlns:a16="http://schemas.microsoft.com/office/drawing/2014/main" id="{82F5E5A4-4E6F-45FC-B163-2200EADE09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8" y="4315612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" name="Group 234">
            <a:extLst>
              <a:ext uri="{FF2B5EF4-FFF2-40B4-BE49-F238E27FC236}">
                <a16:creationId xmlns:a16="http://schemas.microsoft.com/office/drawing/2014/main" id="{556A554D-CFBE-4992-88D8-196622BCAE15}"/>
              </a:ext>
            </a:extLst>
          </p:cNvPr>
          <p:cNvGrpSpPr/>
          <p:nvPr/>
        </p:nvGrpSpPr>
        <p:grpSpPr>
          <a:xfrm>
            <a:off x="4434883" y="5261766"/>
            <a:ext cx="276397" cy="815966"/>
            <a:chOff x="4434883" y="5498810"/>
            <a:chExt cx="276397" cy="815966"/>
          </a:xfrm>
        </p:grpSpPr>
        <p:pic>
          <p:nvPicPr>
            <p:cNvPr id="236" name="Picture 14">
              <a:extLst>
                <a:ext uri="{FF2B5EF4-FFF2-40B4-BE49-F238E27FC236}">
                  <a16:creationId xmlns:a16="http://schemas.microsoft.com/office/drawing/2014/main" id="{4113978B-3FCA-4065-940A-C38B3A8EDC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3" y="6204273"/>
              <a:ext cx="110504" cy="110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7" name="Picture 14">
              <a:extLst>
                <a:ext uri="{FF2B5EF4-FFF2-40B4-BE49-F238E27FC236}">
                  <a16:creationId xmlns:a16="http://schemas.microsoft.com/office/drawing/2014/main" id="{47ECE9C9-93F4-421C-A8DD-C49D9D298F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4" y="5851542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8" name="Picture 14">
              <a:extLst>
                <a:ext uri="{FF2B5EF4-FFF2-40B4-BE49-F238E27FC236}">
                  <a16:creationId xmlns:a16="http://schemas.microsoft.com/office/drawing/2014/main" id="{1A097DEA-AC67-430D-867F-A3874B131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4" y="5498810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9" name="Picture 14">
              <a:extLst>
                <a:ext uri="{FF2B5EF4-FFF2-40B4-BE49-F238E27FC236}">
                  <a16:creationId xmlns:a16="http://schemas.microsoft.com/office/drawing/2014/main" id="{7BF2E556-2107-46C3-AB3F-036F155B15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4" y="5675176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0" name="Picture 14">
              <a:extLst>
                <a:ext uri="{FF2B5EF4-FFF2-40B4-BE49-F238E27FC236}">
                  <a16:creationId xmlns:a16="http://schemas.microsoft.com/office/drawing/2014/main" id="{73969046-D81A-4001-9B0F-A61E7F663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4" y="6027908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1" name="Picture 14">
              <a:extLst>
                <a:ext uri="{FF2B5EF4-FFF2-40B4-BE49-F238E27FC236}">
                  <a16:creationId xmlns:a16="http://schemas.microsoft.com/office/drawing/2014/main" id="{350F89EA-0032-4EEC-BAAD-985D93A42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3" y="6204273"/>
              <a:ext cx="110504" cy="110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2" name="Picture 14">
              <a:extLst>
                <a:ext uri="{FF2B5EF4-FFF2-40B4-BE49-F238E27FC236}">
                  <a16:creationId xmlns:a16="http://schemas.microsoft.com/office/drawing/2014/main" id="{22C253BB-1C45-4040-8DA0-1AE85F5A97E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4" y="5851542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3" name="Picture 14">
              <a:extLst>
                <a:ext uri="{FF2B5EF4-FFF2-40B4-BE49-F238E27FC236}">
                  <a16:creationId xmlns:a16="http://schemas.microsoft.com/office/drawing/2014/main" id="{3A3FDF30-55EC-4319-9F74-10E4D5B37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4" y="5498810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4" name="Picture 14">
              <a:extLst>
                <a:ext uri="{FF2B5EF4-FFF2-40B4-BE49-F238E27FC236}">
                  <a16:creationId xmlns:a16="http://schemas.microsoft.com/office/drawing/2014/main" id="{CD63BBCC-F1CA-4B09-8A4F-EF6F2F932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4" y="5675176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" name="Picture 14">
              <a:extLst>
                <a:ext uri="{FF2B5EF4-FFF2-40B4-BE49-F238E27FC236}">
                  <a16:creationId xmlns:a16="http://schemas.microsoft.com/office/drawing/2014/main" id="{FE96A62B-4CE6-478E-89B6-383184DF72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884" y="6027908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" name="Picture 14">
              <a:extLst>
                <a:ext uri="{FF2B5EF4-FFF2-40B4-BE49-F238E27FC236}">
                  <a16:creationId xmlns:a16="http://schemas.microsoft.com/office/drawing/2014/main" id="{A1A8874D-9DA0-4A99-BF28-1D3BE892A54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6" y="6204273"/>
              <a:ext cx="110504" cy="110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7" name="Picture 14">
              <a:extLst>
                <a:ext uri="{FF2B5EF4-FFF2-40B4-BE49-F238E27FC236}">
                  <a16:creationId xmlns:a16="http://schemas.microsoft.com/office/drawing/2014/main" id="{4DA8DFF6-9755-4B78-B623-4F16140EC2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7" y="5851542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8" name="Picture 14">
              <a:extLst>
                <a:ext uri="{FF2B5EF4-FFF2-40B4-BE49-F238E27FC236}">
                  <a16:creationId xmlns:a16="http://schemas.microsoft.com/office/drawing/2014/main" id="{D99038F3-DE40-4040-B63D-7289A2EC5E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7" y="5498810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9" name="Picture 14">
              <a:extLst>
                <a:ext uri="{FF2B5EF4-FFF2-40B4-BE49-F238E27FC236}">
                  <a16:creationId xmlns:a16="http://schemas.microsoft.com/office/drawing/2014/main" id="{AD2257D7-C93D-4ED9-9551-BDA0C0FF6B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7" y="5675176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0" name="Picture 14">
              <a:extLst>
                <a:ext uri="{FF2B5EF4-FFF2-40B4-BE49-F238E27FC236}">
                  <a16:creationId xmlns:a16="http://schemas.microsoft.com/office/drawing/2014/main" id="{DFFA215D-0526-4EC0-ABB1-1005B25675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7" y="6027908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1" name="Picture 14">
              <a:extLst>
                <a:ext uri="{FF2B5EF4-FFF2-40B4-BE49-F238E27FC236}">
                  <a16:creationId xmlns:a16="http://schemas.microsoft.com/office/drawing/2014/main" id="{39620434-0806-48A6-AFC7-2C1F5110B7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6" y="6204273"/>
              <a:ext cx="110504" cy="110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2" name="Picture 14">
              <a:extLst>
                <a:ext uri="{FF2B5EF4-FFF2-40B4-BE49-F238E27FC236}">
                  <a16:creationId xmlns:a16="http://schemas.microsoft.com/office/drawing/2014/main" id="{2E41A3FB-A443-441A-8BD0-0D52609A359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7" y="5851542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3" name="Picture 14">
              <a:extLst>
                <a:ext uri="{FF2B5EF4-FFF2-40B4-BE49-F238E27FC236}">
                  <a16:creationId xmlns:a16="http://schemas.microsoft.com/office/drawing/2014/main" id="{82606986-C316-4560-A214-AE0C326627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7" y="5498810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4" name="Picture 14">
              <a:extLst>
                <a:ext uri="{FF2B5EF4-FFF2-40B4-BE49-F238E27FC236}">
                  <a16:creationId xmlns:a16="http://schemas.microsoft.com/office/drawing/2014/main" id="{40B1535F-D811-4FDA-9C71-4CC56D1A5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7" y="5675176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5" name="Picture 14">
              <a:extLst>
                <a:ext uri="{FF2B5EF4-FFF2-40B4-BE49-F238E27FC236}">
                  <a16:creationId xmlns:a16="http://schemas.microsoft.com/office/drawing/2014/main" id="{E1A4A52E-0B2F-4F20-91DE-90243B04E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77" y="6027908"/>
              <a:ext cx="110503" cy="109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" name="Group 255">
            <a:extLst>
              <a:ext uri="{FF2B5EF4-FFF2-40B4-BE49-F238E27FC236}">
                <a16:creationId xmlns:a16="http://schemas.microsoft.com/office/drawing/2014/main" id="{A99600DC-CCC1-4650-8782-469DC5F8EFB7}"/>
              </a:ext>
            </a:extLst>
          </p:cNvPr>
          <p:cNvGrpSpPr/>
          <p:nvPr/>
        </p:nvGrpSpPr>
        <p:grpSpPr>
          <a:xfrm>
            <a:off x="5979670" y="2066712"/>
            <a:ext cx="2408680" cy="1408244"/>
            <a:chOff x="5979670" y="2303756"/>
            <a:chExt cx="2408680" cy="1408244"/>
          </a:xfrm>
        </p:grpSpPr>
        <p:sp>
          <p:nvSpPr>
            <p:cNvPr id="257" name="Rectangle 256">
              <a:extLst>
                <a:ext uri="{FF2B5EF4-FFF2-40B4-BE49-F238E27FC236}">
                  <a16:creationId xmlns:a16="http://schemas.microsoft.com/office/drawing/2014/main" id="{939D0794-62F0-422C-AD03-CBDD6C132213}"/>
                </a:ext>
              </a:extLst>
            </p:cNvPr>
            <p:cNvSpPr/>
            <p:nvPr/>
          </p:nvSpPr>
          <p:spPr>
            <a:xfrm>
              <a:off x="5979670" y="2303756"/>
              <a:ext cx="2408680" cy="1408244"/>
            </a:xfrm>
            <a:prstGeom prst="rect">
              <a:avLst/>
            </a:prstGeom>
            <a:noFill/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258" name="Group 257">
              <a:extLst>
                <a:ext uri="{FF2B5EF4-FFF2-40B4-BE49-F238E27FC236}">
                  <a16:creationId xmlns:a16="http://schemas.microsoft.com/office/drawing/2014/main" id="{0FD07300-C550-48BE-A639-81D25C26CEE4}"/>
                </a:ext>
              </a:extLst>
            </p:cNvPr>
            <p:cNvGrpSpPr/>
            <p:nvPr/>
          </p:nvGrpSpPr>
          <p:grpSpPr>
            <a:xfrm>
              <a:off x="7123885" y="2595434"/>
              <a:ext cx="440249" cy="815811"/>
              <a:chOff x="7130808" y="2595434"/>
              <a:chExt cx="440249" cy="815811"/>
            </a:xfrm>
          </p:grpSpPr>
          <p:pic>
            <p:nvPicPr>
              <p:cNvPr id="259" name="Picture 14">
                <a:extLst>
                  <a:ext uri="{FF2B5EF4-FFF2-40B4-BE49-F238E27FC236}">
                    <a16:creationId xmlns:a16="http://schemas.microsoft.com/office/drawing/2014/main" id="{AC7D40D2-553E-496F-8B20-E1B210A14E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30809" y="2949336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0" name="Picture 14">
                <a:extLst>
                  <a:ext uri="{FF2B5EF4-FFF2-40B4-BE49-F238E27FC236}">
                    <a16:creationId xmlns:a16="http://schemas.microsoft.com/office/drawing/2014/main" id="{72573DA6-346E-4FAC-9DF7-107D9D925D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30809" y="2595434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1" name="Picture 14">
                <a:extLst>
                  <a:ext uri="{FF2B5EF4-FFF2-40B4-BE49-F238E27FC236}">
                    <a16:creationId xmlns:a16="http://schemas.microsoft.com/office/drawing/2014/main" id="{C35ECCB9-DCC5-47E5-BCCB-6D6CE78001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30809" y="2768077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2" name="Picture 14">
                <a:extLst>
                  <a:ext uri="{FF2B5EF4-FFF2-40B4-BE49-F238E27FC236}">
                    <a16:creationId xmlns:a16="http://schemas.microsoft.com/office/drawing/2014/main" id="{0CB10229-C313-4F3C-AD2E-46BCA6B9C5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30809" y="3121979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3" name="Picture 14">
                <a:extLst>
                  <a:ext uri="{FF2B5EF4-FFF2-40B4-BE49-F238E27FC236}">
                    <a16:creationId xmlns:a16="http://schemas.microsoft.com/office/drawing/2014/main" id="{28B7BEB5-EA2D-4282-BFF3-1130FB5064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30808" y="3300742"/>
                <a:ext cx="110504" cy="110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" name="Picture 14">
                <a:extLst>
                  <a:ext uri="{FF2B5EF4-FFF2-40B4-BE49-F238E27FC236}">
                    <a16:creationId xmlns:a16="http://schemas.microsoft.com/office/drawing/2014/main" id="{B3672975-697F-4284-B0C0-B04273B4ED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03620" y="2949336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7" name="Picture 14">
                <a:extLst>
                  <a:ext uri="{FF2B5EF4-FFF2-40B4-BE49-F238E27FC236}">
                    <a16:creationId xmlns:a16="http://schemas.microsoft.com/office/drawing/2014/main" id="{E94610D7-6EB3-4F19-9C3C-21F8DAF993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03620" y="2595434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8" name="Picture 14">
                <a:extLst>
                  <a:ext uri="{FF2B5EF4-FFF2-40B4-BE49-F238E27FC236}">
                    <a16:creationId xmlns:a16="http://schemas.microsoft.com/office/drawing/2014/main" id="{0BEA2D2F-B2B9-4488-A0DF-C81F48C22F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03620" y="2768077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9" name="Picture 14">
                <a:extLst>
                  <a:ext uri="{FF2B5EF4-FFF2-40B4-BE49-F238E27FC236}">
                    <a16:creationId xmlns:a16="http://schemas.microsoft.com/office/drawing/2014/main" id="{9CE3C87F-C1DE-4EE3-BE20-A35B6EFFDB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03620" y="3121979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80" name="Picture 14">
                <a:extLst>
                  <a:ext uri="{FF2B5EF4-FFF2-40B4-BE49-F238E27FC236}">
                    <a16:creationId xmlns:a16="http://schemas.microsoft.com/office/drawing/2014/main" id="{3BDC0392-188E-401B-BC19-8C5C37797E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03619" y="3300742"/>
                <a:ext cx="110504" cy="110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81" name="Picture 14">
                <a:extLst>
                  <a:ext uri="{FF2B5EF4-FFF2-40B4-BE49-F238E27FC236}">
                    <a16:creationId xmlns:a16="http://schemas.microsoft.com/office/drawing/2014/main" id="{FFE3B724-A6D4-4F1A-A186-1EB1B97FE2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60554" y="2949336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82" name="Picture 14">
                <a:extLst>
                  <a:ext uri="{FF2B5EF4-FFF2-40B4-BE49-F238E27FC236}">
                    <a16:creationId xmlns:a16="http://schemas.microsoft.com/office/drawing/2014/main" id="{5D14FE35-3B99-4D17-84A4-D62A1CF3CC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60554" y="2595434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83" name="Picture 14">
                <a:extLst>
                  <a:ext uri="{FF2B5EF4-FFF2-40B4-BE49-F238E27FC236}">
                    <a16:creationId xmlns:a16="http://schemas.microsoft.com/office/drawing/2014/main" id="{2B7C3F07-8948-490B-8CA6-30ACBEC059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60554" y="2768077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84" name="Picture 14">
                <a:extLst>
                  <a:ext uri="{FF2B5EF4-FFF2-40B4-BE49-F238E27FC236}">
                    <a16:creationId xmlns:a16="http://schemas.microsoft.com/office/drawing/2014/main" id="{9D9D755F-382A-4C4D-A453-B24C79F357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60554" y="3121979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85" name="Picture 14">
                <a:extLst>
                  <a:ext uri="{FF2B5EF4-FFF2-40B4-BE49-F238E27FC236}">
                    <a16:creationId xmlns:a16="http://schemas.microsoft.com/office/drawing/2014/main" id="{E5529CB7-09D3-4AA7-B8A9-581B092A96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60553" y="3300742"/>
                <a:ext cx="110504" cy="110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264" name="Group 263">
            <a:extLst>
              <a:ext uri="{FF2B5EF4-FFF2-40B4-BE49-F238E27FC236}">
                <a16:creationId xmlns:a16="http://schemas.microsoft.com/office/drawing/2014/main" id="{8D534CAA-95FB-4237-B87A-EAC8C4210D64}"/>
              </a:ext>
            </a:extLst>
          </p:cNvPr>
          <p:cNvGrpSpPr/>
          <p:nvPr/>
        </p:nvGrpSpPr>
        <p:grpSpPr>
          <a:xfrm>
            <a:off x="1602693" y="5261766"/>
            <a:ext cx="1603531" cy="811955"/>
            <a:chOff x="1134363" y="5496770"/>
            <a:chExt cx="1603531" cy="811955"/>
          </a:xfrm>
        </p:grpSpPr>
        <p:pic>
          <p:nvPicPr>
            <p:cNvPr id="265" name="Picture 13">
              <a:extLst>
                <a:ext uri="{FF2B5EF4-FFF2-40B4-BE49-F238E27FC236}">
                  <a16:creationId xmlns:a16="http://schemas.microsoft.com/office/drawing/2014/main" id="{617A6472-85BA-45F1-906F-D294A57FCE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3823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" name="Picture 15">
              <a:extLst>
                <a:ext uri="{FF2B5EF4-FFF2-40B4-BE49-F238E27FC236}">
                  <a16:creationId xmlns:a16="http://schemas.microsoft.com/office/drawing/2014/main" id="{44A550F8-A356-4FE6-9E3A-335A035343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9715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" name="Picture 16">
              <a:extLst>
                <a:ext uri="{FF2B5EF4-FFF2-40B4-BE49-F238E27FC236}">
                  <a16:creationId xmlns:a16="http://schemas.microsoft.com/office/drawing/2014/main" id="{A7C945E4-F207-408D-A7D2-16B83DCCC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5607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8" name="Picture 17">
              <a:extLst>
                <a:ext uri="{FF2B5EF4-FFF2-40B4-BE49-F238E27FC236}">
                  <a16:creationId xmlns:a16="http://schemas.microsoft.com/office/drawing/2014/main" id="{2B4280F3-32A3-4B54-827A-BED4CDCF26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1499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9" name="Picture 17">
              <a:extLst>
                <a:ext uri="{FF2B5EF4-FFF2-40B4-BE49-F238E27FC236}">
                  <a16:creationId xmlns:a16="http://schemas.microsoft.com/office/drawing/2014/main" id="{D6987E37-514F-4EBB-A1A8-5ADB033EDD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391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0" name="Picture 13">
              <a:extLst>
                <a:ext uri="{FF2B5EF4-FFF2-40B4-BE49-F238E27FC236}">
                  <a16:creationId xmlns:a16="http://schemas.microsoft.com/office/drawing/2014/main" id="{EE94F842-E307-4321-89B7-FEB9AD86D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4363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1" name="Picture 15">
              <a:extLst>
                <a:ext uri="{FF2B5EF4-FFF2-40B4-BE49-F238E27FC236}">
                  <a16:creationId xmlns:a16="http://schemas.microsoft.com/office/drawing/2014/main" id="{1119CD9E-28AC-41FD-A996-33B90F2194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0255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2" name="Picture 16">
              <a:extLst>
                <a:ext uri="{FF2B5EF4-FFF2-40B4-BE49-F238E27FC236}">
                  <a16:creationId xmlns:a16="http://schemas.microsoft.com/office/drawing/2014/main" id="{F44F5C43-E799-4D4F-99FD-0A938BEFB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6147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3" name="Picture 17">
              <a:extLst>
                <a:ext uri="{FF2B5EF4-FFF2-40B4-BE49-F238E27FC236}">
                  <a16:creationId xmlns:a16="http://schemas.microsoft.com/office/drawing/2014/main" id="{9C611941-1DF1-47D4-A5A2-8766233E12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039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4" name="Picture 17">
              <a:extLst>
                <a:ext uri="{FF2B5EF4-FFF2-40B4-BE49-F238E27FC236}">
                  <a16:creationId xmlns:a16="http://schemas.microsoft.com/office/drawing/2014/main" id="{C0F5260D-2C5A-4980-B117-E1D78FC90B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7931" y="549677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75" name="Picture 17">
            <a:extLst>
              <a:ext uri="{FF2B5EF4-FFF2-40B4-BE49-F238E27FC236}">
                <a16:creationId xmlns:a16="http://schemas.microsoft.com/office/drawing/2014/main" id="{015C797E-A6F9-4799-A198-344BD9F534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352" y="2192701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8" name="Group 77">
            <a:extLst>
              <a:ext uri="{FF2B5EF4-FFF2-40B4-BE49-F238E27FC236}">
                <a16:creationId xmlns:a16="http://schemas.microsoft.com/office/drawing/2014/main" id="{EA0C9AC5-3A97-4CE9-8ECD-9F08779DCAD6}"/>
              </a:ext>
            </a:extLst>
          </p:cNvPr>
          <p:cNvGrpSpPr/>
          <p:nvPr/>
        </p:nvGrpSpPr>
        <p:grpSpPr>
          <a:xfrm flipH="1">
            <a:off x="6836639" y="4201117"/>
            <a:ext cx="1517608" cy="1865384"/>
            <a:chOff x="804120" y="4413298"/>
            <a:chExt cx="1517608" cy="1865384"/>
          </a:xfrm>
        </p:grpSpPr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EF099949-3E08-43F9-823F-51F5D33D24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27" t="11343" r="12422" b="30021"/>
            <a:stretch/>
          </p:blipFill>
          <p:spPr>
            <a:xfrm>
              <a:off x="804459" y="4722289"/>
              <a:ext cx="1517269" cy="1556393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D6EC1D43-1755-482E-9792-EDFE287EA3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27" t="-298" r="12422" b="56450"/>
            <a:stretch/>
          </p:blipFill>
          <p:spPr>
            <a:xfrm>
              <a:off x="804120" y="4413298"/>
              <a:ext cx="1517269" cy="1163883"/>
            </a:xfrm>
            <a:prstGeom prst="rect">
              <a:avLst/>
            </a:prstGeom>
          </p:spPr>
        </p:pic>
      </p:grpSp>
      <p:sp>
        <p:nvSpPr>
          <p:cNvPr id="71" name="Rectangular Callout 16">
            <a:extLst>
              <a:ext uri="{FF2B5EF4-FFF2-40B4-BE49-F238E27FC236}">
                <a16:creationId xmlns:a16="http://schemas.microsoft.com/office/drawing/2014/main" id="{F7E3CF1B-8BDA-45BF-B980-B7EDAF379232}"/>
              </a:ext>
            </a:extLst>
          </p:cNvPr>
          <p:cNvSpPr/>
          <p:nvPr/>
        </p:nvSpPr>
        <p:spPr>
          <a:xfrm>
            <a:off x="4765584" y="4776213"/>
            <a:ext cx="1968855" cy="1101259"/>
          </a:xfrm>
          <a:prstGeom prst="wedgeRectCallout">
            <a:avLst>
              <a:gd name="adj1" fmla="val 66442"/>
              <a:gd name="adj2" fmla="val 2796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Did you find any more ways?</a:t>
            </a:r>
          </a:p>
        </p:txBody>
      </p:sp>
    </p:spTree>
    <p:extLst>
      <p:ext uri="{BB962C8B-B14F-4D97-AF65-F5344CB8AC3E}">
        <p14:creationId xmlns:p14="http://schemas.microsoft.com/office/powerpoint/2010/main" val="317557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-5.55556E-7 0.28518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59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81481E-6 L 0 0.28518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5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5.55556E-7 0.28518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59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1.11111E-6 0.28541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59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1.94444E-6 0.28564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82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-1.38889E-6 0.28518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59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L -8.33333E-7 0.28518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59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L -2.77778E-7 0.28541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59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2.77778E-7 0.28541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59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8.33333E-7 0.28495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500"/>
                            </p:stCondLst>
                            <p:childTnLst>
                              <p:par>
                                <p:cTn id="15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500"/>
                            </p:stCondLst>
                            <p:childTnLst>
                              <p:par>
                                <p:cTn id="19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7 L 0.04236 0.1375 " pathEditMode="relative" rAng="0" ptsTypes="AA">
                                      <p:cBhvr>
                                        <p:cTn id="192" dur="20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6875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0.03281 0.1375 " pathEditMode="relative" rAng="0" ptsTypes="AA">
                                      <p:cBhvr>
                                        <p:cTn id="194" dur="2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2" y="6875"/>
                                    </p:animMotion>
                                  </p:childTnLst>
                                </p:cTn>
                              </p:par>
                              <p:par>
                                <p:cTn id="1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7 L 0.02309 0.1375 " pathEditMode="relative" rAng="0" ptsTypes="AA">
                                      <p:cBhvr>
                                        <p:cTn id="196" dur="2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6" y="6875"/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0.01371 0.1375 " pathEditMode="relative" rAng="0" ptsTypes="AA">
                                      <p:cBhvr>
                                        <p:cTn id="198" dur="2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" y="6875"/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0.004 0.13727 " pathEditMode="relative" rAng="0" ptsTypes="AA">
                                      <p:cBhvr>
                                        <p:cTn id="200" dur="2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852"/>
                                    </p:animMotion>
                                  </p:childTnLst>
                                </p:cTn>
                              </p:par>
                              <p:par>
                                <p:cTn id="2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-0.00503 0.13727 " pathEditMode="relative" rAng="0" ptsTypes="AA">
                                      <p:cBhvr>
                                        <p:cTn id="202" dur="2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852"/>
                                    </p:animMotion>
                                  </p:childTnLst>
                                </p:cTn>
                              </p:par>
                              <p:par>
                                <p:cTn id="2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-0.01476 0.13727 " pathEditMode="relative" rAng="0" ptsTypes="AA">
                                      <p:cBhvr>
                                        <p:cTn id="204" dur="2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7" y="6852"/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-0.02431 0.1375 " pathEditMode="relative" rAng="0" ptsTypes="AA">
                                      <p:cBhvr>
                                        <p:cTn id="206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" y="6875"/>
                                    </p:animMotion>
                                  </p:childTnLst>
                                </p:cTn>
                              </p:par>
                              <p:par>
                                <p:cTn id="2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7 L -0.03368 0.13727 " pathEditMode="relative" rAng="0" ptsTypes="AA">
                                      <p:cBhvr>
                                        <p:cTn id="208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6852"/>
                                    </p:animMotion>
                                  </p:childTnLst>
                                </p:cTn>
                              </p:par>
                              <p:par>
                                <p:cTn id="2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-0.04306 0.13727 " pathEditMode="relative" rAng="0" ptsTypes="AA">
                                      <p:cBhvr>
                                        <p:cTn id="210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" y="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4500"/>
                            </p:stCondLst>
                            <p:childTnLst>
                              <p:par>
                                <p:cTn id="2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4500"/>
                            </p:stCondLst>
                            <p:childTnLst>
                              <p:par>
                                <p:cTn id="2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23698 -0.3912 " pathEditMode="relative" rAng="0" ptsTypes="AA">
                                      <p:cBhvr>
                                        <p:cTn id="236" dur="2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0" y="-1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6500"/>
                            </p:stCondLst>
                            <p:childTnLst>
                              <p:par>
                                <p:cTn id="2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-0.1099 0.30902 " pathEditMode="relative" rAng="0" ptsTypes="AA">
                                      <p:cBhvr>
                                        <p:cTn id="244" dur="2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1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2000"/>
                            </p:stCondLst>
                            <p:childTnLst>
                              <p:par>
                                <p:cTn id="2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0"/>
                            </p:stCondLst>
                            <p:childTnLst>
                              <p:par>
                                <p:cTn id="25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2500"/>
                            </p:stCondLst>
                            <p:childTnLst>
                              <p:par>
                                <p:cTn id="2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2500"/>
                            </p:stCondLst>
                            <p:childTnLst>
                              <p:par>
                                <p:cTn id="27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-0.00885 0.13773 " pathEditMode="relative" rAng="0" ptsTypes="AA">
                                      <p:cBhvr>
                                        <p:cTn id="275" dur="2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6875"/>
                                    </p:animMotion>
                                  </p:childTnLst>
                                </p:cTn>
                              </p:par>
                              <p:par>
                                <p:cTn id="2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0092 0.12639 " pathEditMode="relative" rAng="0" ptsTypes="AA">
                                      <p:cBhvr>
                                        <p:cTn id="277" dur="2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1" y="6319"/>
                                    </p:animMotion>
                                  </p:childTnLst>
                                </p:cTn>
                              </p:par>
                              <p:par>
                                <p:cTn id="2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-0.0092 0.14098 " pathEditMode="relative" rAng="0" ptsTypes="AA">
                                      <p:cBhvr>
                                        <p:cTn id="279" dur="2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7037"/>
                                    </p:animMotion>
                                  </p:childTnLst>
                                </p:cTn>
                              </p:par>
                              <p:par>
                                <p:cTn id="2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0.0092 0.12963 " pathEditMode="relative" rAng="0" ptsTypes="AA">
                                      <p:cBhvr>
                                        <p:cTn id="281" dur="20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1" y="6481"/>
                                    </p:animMotion>
                                  </p:childTnLst>
                                </p:cTn>
                              </p:par>
                              <p:par>
                                <p:cTn id="2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-0.00885 0.14375 " pathEditMode="relative" rAng="0" ptsTypes="AA">
                                      <p:cBhvr>
                                        <p:cTn id="283" dur="2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7176"/>
                                    </p:animMotion>
                                  </p:childTnLst>
                                </p:cTn>
                              </p:par>
                              <p:par>
                                <p:cTn id="2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00938 0.13241 " pathEditMode="relative" rAng="0" ptsTypes="AA">
                                      <p:cBhvr>
                                        <p:cTn id="285" dur="2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6620"/>
                                    </p:animMotion>
                                  </p:childTnLst>
                                </p:cTn>
                              </p:par>
                              <p:par>
                                <p:cTn id="2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-0.00885 0.14675 " pathEditMode="relative" rAng="0" ptsTypes="AA">
                                      <p:cBhvr>
                                        <p:cTn id="287" dur="2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7338"/>
                                    </p:animMotion>
                                  </p:childTnLst>
                                </p:cTn>
                              </p:par>
                              <p:par>
                                <p:cTn id="2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0.0092 0.13541 " pathEditMode="relative" rAng="0" ptsTypes="AA">
                                      <p:cBhvr>
                                        <p:cTn id="289" dur="2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1" y="6759"/>
                                    </p:animMotion>
                                  </p:childTnLst>
                                </p:cTn>
                              </p:par>
                              <p:par>
                                <p:cTn id="2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-0.00885 0.14931 " pathEditMode="relative" rAng="0" ptsTypes="AA">
                                      <p:cBhvr>
                                        <p:cTn id="291" dur="2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7454"/>
                                    </p:animMotion>
                                  </p:childTnLst>
                                </p:cTn>
                              </p:par>
                              <p:par>
                                <p:cTn id="2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0.00955 0.1382 " pathEditMode="relative" rAng="0" ptsTypes="AA">
                                      <p:cBhvr>
                                        <p:cTn id="293" dur="2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4500"/>
                            </p:stCondLst>
                            <p:childTnLst>
                              <p:par>
                                <p:cTn id="29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4500"/>
                            </p:stCondLst>
                            <p:childTnLst>
                              <p:par>
                                <p:cTn id="31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25764 -0.42315 " pathEditMode="relative" rAng="0" ptsTypes="AA">
                                      <p:cBhvr>
                                        <p:cTn id="319" dur="20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82" y="-2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6500"/>
                            </p:stCondLst>
                            <p:childTnLst>
                              <p:par>
                                <p:cTn id="3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1" grpId="0" animBg="1"/>
      <p:bldP spid="71" grpId="0" animBg="1"/>
      <p:bldP spid="7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B927CD67-C836-47DB-AEA4-BFB31D647087}"/>
              </a:ext>
            </a:extLst>
          </p:cNvPr>
          <p:cNvSpPr/>
          <p:nvPr/>
        </p:nvSpPr>
        <p:spPr>
          <a:xfrm>
            <a:off x="3367659" y="3947407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30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1147FB3-D991-453D-91CE-A7C65A9FBBD7}"/>
              </a:ext>
            </a:extLst>
          </p:cNvPr>
          <p:cNvSpPr/>
          <p:nvPr/>
        </p:nvSpPr>
        <p:spPr>
          <a:xfrm>
            <a:off x="755650" y="3947407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400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1D08A1C-D330-46EF-9177-F937AB8D77CB}"/>
              </a:ext>
            </a:extLst>
          </p:cNvPr>
          <p:cNvSpPr/>
          <p:nvPr/>
        </p:nvSpPr>
        <p:spPr>
          <a:xfrm>
            <a:off x="5979668" y="3947407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6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C824254-E813-4762-A1C8-ED2AB9B29CBB}"/>
              </a:ext>
            </a:extLst>
          </p:cNvPr>
          <p:cNvSpPr/>
          <p:nvPr/>
        </p:nvSpPr>
        <p:spPr>
          <a:xfrm>
            <a:off x="3037202" y="3583321"/>
            <a:ext cx="479719" cy="479719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+</a:t>
            </a:r>
            <a:endParaRPr lang="en-GB" dirty="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2426E1B5-9AA8-4C43-A409-33B745513DCD}"/>
              </a:ext>
            </a:extLst>
          </p:cNvPr>
          <p:cNvSpPr/>
          <p:nvPr/>
        </p:nvSpPr>
        <p:spPr>
          <a:xfrm>
            <a:off x="5638143" y="3583321"/>
            <a:ext cx="479719" cy="479719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+</a:t>
            </a:r>
            <a:endParaRPr lang="en-GB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24885B85-642A-4908-B836-1B9736B81997}"/>
              </a:ext>
            </a:extLst>
          </p:cNvPr>
          <p:cNvSpPr/>
          <p:nvPr/>
        </p:nvSpPr>
        <p:spPr>
          <a:xfrm>
            <a:off x="3367659" y="2303755"/>
            <a:ext cx="2408680" cy="1408244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246AD5B-F254-4109-B303-EE8FA5079D10}"/>
              </a:ext>
            </a:extLst>
          </p:cNvPr>
          <p:cNvGrpSpPr/>
          <p:nvPr/>
        </p:nvGrpSpPr>
        <p:grpSpPr>
          <a:xfrm>
            <a:off x="4350598" y="2601900"/>
            <a:ext cx="442803" cy="811955"/>
            <a:chOff x="5266410" y="2621013"/>
            <a:chExt cx="442803" cy="811955"/>
          </a:xfrm>
        </p:grpSpPr>
        <p:pic>
          <p:nvPicPr>
            <p:cNvPr id="85" name="Picture 15">
              <a:extLst>
                <a:ext uri="{FF2B5EF4-FFF2-40B4-BE49-F238E27FC236}">
                  <a16:creationId xmlns:a16="http://schemas.microsoft.com/office/drawing/2014/main" id="{267DA7FA-9A1F-4429-B176-240E44BF9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6410" y="2621013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6">
              <a:extLst>
                <a:ext uri="{FF2B5EF4-FFF2-40B4-BE49-F238E27FC236}">
                  <a16:creationId xmlns:a16="http://schemas.microsoft.com/office/drawing/2014/main" id="{8ADD21AF-C3ED-4944-8EA2-952EBBC8F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2558" y="2621013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7">
              <a:extLst>
                <a:ext uri="{FF2B5EF4-FFF2-40B4-BE49-F238E27FC236}">
                  <a16:creationId xmlns:a16="http://schemas.microsoft.com/office/drawing/2014/main" id="{23B781D8-6341-4E37-9A87-3B0CC9936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8710" y="2621013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Non-Standard Partitioning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D442FF69-88F8-4910-ADBF-47292B8BBE91}"/>
              </a:ext>
            </a:extLst>
          </p:cNvPr>
          <p:cNvSpPr/>
          <p:nvPr/>
        </p:nvSpPr>
        <p:spPr>
          <a:xfrm>
            <a:off x="755649" y="1586993"/>
            <a:ext cx="7632701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Find three different ways to partition 436 using </a:t>
            </a:r>
            <a:r>
              <a:rPr lang="en-GB" sz="1700" b="1" dirty="0">
                <a:solidFill>
                  <a:schemeClr val="tx1"/>
                </a:solidFill>
              </a:rPr>
              <a:t>non-standard</a:t>
            </a:r>
            <a:r>
              <a:rPr lang="en-GB" sz="1700" dirty="0">
                <a:solidFill>
                  <a:schemeClr val="tx1"/>
                </a:solidFill>
              </a:rPr>
              <a:t> partitioning.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9114B6C-8487-4479-82F7-48DAA77318E4}"/>
              </a:ext>
            </a:extLst>
          </p:cNvPr>
          <p:cNvGrpSpPr/>
          <p:nvPr/>
        </p:nvGrpSpPr>
        <p:grpSpPr>
          <a:xfrm>
            <a:off x="5979670" y="2303755"/>
            <a:ext cx="2408680" cy="1408244"/>
            <a:chOff x="5979670" y="2303755"/>
            <a:chExt cx="2408680" cy="1408244"/>
          </a:xfrm>
        </p:grpSpPr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DAFBCDA7-E86A-4380-A6AE-55B3137A2AEC}"/>
                </a:ext>
              </a:extLst>
            </p:cNvPr>
            <p:cNvSpPr/>
            <p:nvPr/>
          </p:nvSpPr>
          <p:spPr>
            <a:xfrm>
              <a:off x="5979670" y="2303755"/>
              <a:ext cx="2408680" cy="1408244"/>
            </a:xfrm>
            <a:prstGeom prst="rect">
              <a:avLst/>
            </a:prstGeom>
            <a:noFill/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F7C216B1-E428-49D8-897E-10EB978A3AE5}"/>
                </a:ext>
              </a:extLst>
            </p:cNvPr>
            <p:cNvGrpSpPr/>
            <p:nvPr/>
          </p:nvGrpSpPr>
          <p:grpSpPr>
            <a:xfrm>
              <a:off x="7044462" y="2599894"/>
              <a:ext cx="279096" cy="815966"/>
              <a:chOff x="7128758" y="2599894"/>
              <a:chExt cx="279096" cy="815966"/>
            </a:xfrm>
          </p:grpSpPr>
          <p:pic>
            <p:nvPicPr>
              <p:cNvPr id="104" name="Picture 14">
                <a:extLst>
                  <a:ext uri="{FF2B5EF4-FFF2-40B4-BE49-F238E27FC236}">
                    <a16:creationId xmlns:a16="http://schemas.microsoft.com/office/drawing/2014/main" id="{8559DFEB-DC4F-489F-876A-7230063273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28758" y="3305357"/>
                <a:ext cx="110504" cy="110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5" name="Picture 14">
                <a:extLst>
                  <a:ext uri="{FF2B5EF4-FFF2-40B4-BE49-F238E27FC236}">
                    <a16:creationId xmlns:a16="http://schemas.microsoft.com/office/drawing/2014/main" id="{58D3E6A4-F871-46E4-81D3-004358C0F4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28759" y="2952626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6" name="Picture 14">
                <a:extLst>
                  <a:ext uri="{FF2B5EF4-FFF2-40B4-BE49-F238E27FC236}">
                    <a16:creationId xmlns:a16="http://schemas.microsoft.com/office/drawing/2014/main" id="{25C92507-00A5-4AE3-8199-8C20BE73CF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28759" y="2599894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7" name="Picture 14">
                <a:extLst>
                  <a:ext uri="{FF2B5EF4-FFF2-40B4-BE49-F238E27FC236}">
                    <a16:creationId xmlns:a16="http://schemas.microsoft.com/office/drawing/2014/main" id="{112D9A32-3CB3-4BA4-AFB3-4E43C7D3CA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28759" y="2776260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8" name="Picture 14">
                <a:extLst>
                  <a:ext uri="{FF2B5EF4-FFF2-40B4-BE49-F238E27FC236}">
                    <a16:creationId xmlns:a16="http://schemas.microsoft.com/office/drawing/2014/main" id="{3BE28104-392B-43B9-9886-9B74224CC1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28759" y="3128992"/>
                <a:ext cx="110503" cy="1098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" name="Picture 14">
                <a:extLst>
                  <a:ext uri="{FF2B5EF4-FFF2-40B4-BE49-F238E27FC236}">
                    <a16:creationId xmlns:a16="http://schemas.microsoft.com/office/drawing/2014/main" id="{69F80139-2921-4921-A093-480476D197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97350" y="3305357"/>
                <a:ext cx="110504" cy="110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E3A42530-23E6-4A75-AFBB-B32E39F59DC4}"/>
              </a:ext>
            </a:extLst>
          </p:cNvPr>
          <p:cNvGrpSpPr/>
          <p:nvPr/>
        </p:nvGrpSpPr>
        <p:grpSpPr>
          <a:xfrm>
            <a:off x="755649" y="2303755"/>
            <a:ext cx="2408680" cy="1408244"/>
            <a:chOff x="755649" y="2303755"/>
            <a:chExt cx="2408680" cy="1408244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9B463A72-D0BD-4001-9E1F-FE173972AA3C}"/>
                </a:ext>
              </a:extLst>
            </p:cNvPr>
            <p:cNvSpPr/>
            <p:nvPr/>
          </p:nvSpPr>
          <p:spPr>
            <a:xfrm>
              <a:off x="755649" y="2303755"/>
              <a:ext cx="2408680" cy="1408244"/>
            </a:xfrm>
            <a:prstGeom prst="rect">
              <a:avLst/>
            </a:prstGeom>
            <a:noFill/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7" name="Picture 18">
              <a:extLst>
                <a:ext uri="{FF2B5EF4-FFF2-40B4-BE49-F238E27FC236}">
                  <a16:creationId xmlns:a16="http://schemas.microsoft.com/office/drawing/2014/main" id="{E5BF6F06-1696-49F9-B07F-1C399C641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6206" y="2367424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8">
              <a:extLst>
                <a:ext uri="{FF2B5EF4-FFF2-40B4-BE49-F238E27FC236}">
                  <a16:creationId xmlns:a16="http://schemas.microsoft.com/office/drawing/2014/main" id="{3F86186B-2712-4ECB-924A-218AEAC58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148" y="2367424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8">
              <a:extLst>
                <a:ext uri="{FF2B5EF4-FFF2-40B4-BE49-F238E27FC236}">
                  <a16:creationId xmlns:a16="http://schemas.microsoft.com/office/drawing/2014/main" id="{78A3B4E1-B6F1-467E-B99E-DC690EAE78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4736" y="2827177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8">
              <a:extLst>
                <a:ext uri="{FF2B5EF4-FFF2-40B4-BE49-F238E27FC236}">
                  <a16:creationId xmlns:a16="http://schemas.microsoft.com/office/drawing/2014/main" id="{9EE010FB-2E4E-4E87-A42C-7E9A631280B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7677" y="2827177"/>
              <a:ext cx="812779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B651C81-9D68-418A-BC72-BE445598078B}"/>
              </a:ext>
            </a:extLst>
          </p:cNvPr>
          <p:cNvGrpSpPr/>
          <p:nvPr/>
        </p:nvGrpSpPr>
        <p:grpSpPr>
          <a:xfrm flipH="1">
            <a:off x="794596" y="4397664"/>
            <a:ext cx="1520308" cy="1830086"/>
            <a:chOff x="6871078" y="4448596"/>
            <a:chExt cx="1520308" cy="1830086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C1DE3817-02DD-4A1E-8371-3606493E0C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27" t="11343" r="12422" b="30021"/>
            <a:stretch/>
          </p:blipFill>
          <p:spPr>
            <a:xfrm>
              <a:off x="6871079" y="4722289"/>
              <a:ext cx="1517269" cy="1556393"/>
            </a:xfrm>
            <a:prstGeom prst="ellipse">
              <a:avLst/>
            </a:prstGeom>
            <a:solidFill>
              <a:srgbClr val="6FBD84"/>
            </a:solidFill>
            <a:ln w="38100">
              <a:solidFill>
                <a:srgbClr val="6C9E72"/>
              </a:solidFill>
            </a:ln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7C64FC10-B7FA-495D-9AE5-9DBD3B6D5A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66" t="8433" r="17866" b="34062"/>
            <a:stretch/>
          </p:blipFill>
          <p:spPr>
            <a:xfrm flipH="1">
              <a:off x="6871078" y="4722289"/>
              <a:ext cx="1517270" cy="1556393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B15D9183-4AE5-4238-AD40-0124D0DBFA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66" t="-1632" r="17866" b="58849"/>
            <a:stretch/>
          </p:blipFill>
          <p:spPr>
            <a:xfrm flipH="1">
              <a:off x="6874116" y="4448596"/>
              <a:ext cx="1517270" cy="1157940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42DB0D3C-8A32-4EFE-A519-B4CFEFEE3249}"/>
              </a:ext>
            </a:extLst>
          </p:cNvPr>
          <p:cNvGrpSpPr/>
          <p:nvPr/>
        </p:nvGrpSpPr>
        <p:grpSpPr>
          <a:xfrm>
            <a:off x="6821808" y="4144232"/>
            <a:ext cx="2353429" cy="2083518"/>
            <a:chOff x="6506067" y="2888337"/>
            <a:chExt cx="2353429" cy="2083518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46CCEC4E-042E-4EFB-8182-C61851600D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66" t="19795" r="32990" b="22185"/>
            <a:stretch/>
          </p:blipFill>
          <p:spPr>
            <a:xfrm>
              <a:off x="6506067" y="3417663"/>
              <a:ext cx="1517271" cy="1554192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BD07762-847D-4EDD-B8F1-530D1E1D08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64" b="41980"/>
            <a:stretch/>
          </p:blipFill>
          <p:spPr>
            <a:xfrm>
              <a:off x="6509404" y="2888337"/>
              <a:ext cx="2350092" cy="1554193"/>
            </a:xfrm>
            <a:prstGeom prst="rect">
              <a:avLst/>
            </a:prstGeom>
          </p:spPr>
        </p:pic>
      </p:grpSp>
      <p:sp>
        <p:nvSpPr>
          <p:cNvPr id="112" name="Rectangular Callout 16">
            <a:extLst>
              <a:ext uri="{FF2B5EF4-FFF2-40B4-BE49-F238E27FC236}">
                <a16:creationId xmlns:a16="http://schemas.microsoft.com/office/drawing/2014/main" id="{75A6C220-C275-4DC4-AD0E-280E2A35C902}"/>
              </a:ext>
            </a:extLst>
          </p:cNvPr>
          <p:cNvSpPr/>
          <p:nvPr/>
        </p:nvSpPr>
        <p:spPr>
          <a:xfrm>
            <a:off x="3826329" y="4631367"/>
            <a:ext cx="2852858" cy="1067058"/>
          </a:xfrm>
          <a:prstGeom prst="wedgeRectCallout">
            <a:avLst>
              <a:gd name="adj1" fmla="val 60361"/>
              <a:gd name="adj2" fmla="val -851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Try exchanging 100 for 10 tens and making different groups of the base ten.</a:t>
            </a:r>
          </a:p>
        </p:txBody>
      </p:sp>
      <p:sp>
        <p:nvSpPr>
          <p:cNvPr id="55" name="Rectangular Callout 16">
            <a:extLst>
              <a:ext uri="{FF2B5EF4-FFF2-40B4-BE49-F238E27FC236}">
                <a16:creationId xmlns:a16="http://schemas.microsoft.com/office/drawing/2014/main" id="{D6853B55-D842-4AD5-9307-C4A7A8933199}"/>
              </a:ext>
            </a:extLst>
          </p:cNvPr>
          <p:cNvSpPr/>
          <p:nvPr/>
        </p:nvSpPr>
        <p:spPr>
          <a:xfrm flipH="1">
            <a:off x="2474275" y="5164896"/>
            <a:ext cx="3368700" cy="1067058"/>
          </a:xfrm>
          <a:prstGeom prst="wedgeRectCallout">
            <a:avLst>
              <a:gd name="adj1" fmla="val 59206"/>
              <a:gd name="adj2" fmla="val 61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One possible way is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350 + 80 + 6.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What other ways did you find?</a:t>
            </a:r>
          </a:p>
        </p:txBody>
      </p:sp>
    </p:spTree>
    <p:extLst>
      <p:ext uri="{BB962C8B-B14F-4D97-AF65-F5344CB8AC3E}">
        <p14:creationId xmlns:p14="http://schemas.microsoft.com/office/powerpoint/2010/main" val="134974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2" grpId="1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B927CD67-C836-47DB-AEA4-BFB31D647087}"/>
              </a:ext>
            </a:extLst>
          </p:cNvPr>
          <p:cNvSpPr/>
          <p:nvPr/>
        </p:nvSpPr>
        <p:spPr>
          <a:xfrm>
            <a:off x="3367659" y="3947407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50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1147FB3-D991-453D-91CE-A7C65A9FBBD7}"/>
              </a:ext>
            </a:extLst>
          </p:cNvPr>
          <p:cNvSpPr/>
          <p:nvPr/>
        </p:nvSpPr>
        <p:spPr>
          <a:xfrm>
            <a:off x="755650" y="3947407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110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1D08A1C-D330-46EF-9177-F937AB8D77CB}"/>
              </a:ext>
            </a:extLst>
          </p:cNvPr>
          <p:cNvSpPr/>
          <p:nvPr/>
        </p:nvSpPr>
        <p:spPr>
          <a:xfrm>
            <a:off x="5979668" y="3947407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14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208DC2C-3C3A-4E65-8B10-BE40F579C4E9}"/>
              </a:ext>
            </a:extLst>
          </p:cNvPr>
          <p:cNvSpPr/>
          <p:nvPr/>
        </p:nvSpPr>
        <p:spPr>
          <a:xfrm>
            <a:off x="3367659" y="3947407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70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4086B20-B029-4808-AAE9-F743A738788E}"/>
              </a:ext>
            </a:extLst>
          </p:cNvPr>
          <p:cNvSpPr/>
          <p:nvPr/>
        </p:nvSpPr>
        <p:spPr>
          <a:xfrm>
            <a:off x="755650" y="3947407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100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8988B90-8FF7-4BC2-BCD8-87A7DC50488C}"/>
              </a:ext>
            </a:extLst>
          </p:cNvPr>
          <p:cNvSpPr/>
          <p:nvPr/>
        </p:nvSpPr>
        <p:spPr>
          <a:xfrm>
            <a:off x="5979668" y="3947407"/>
            <a:ext cx="2408680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US" sz="1700" dirty="0">
                <a:solidFill>
                  <a:schemeClr val="tx1"/>
                </a:solidFill>
              </a:rPr>
              <a:t>4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C824254-E813-4762-A1C8-ED2AB9B29CBB}"/>
              </a:ext>
            </a:extLst>
          </p:cNvPr>
          <p:cNvSpPr/>
          <p:nvPr/>
        </p:nvSpPr>
        <p:spPr>
          <a:xfrm>
            <a:off x="3037202" y="3583321"/>
            <a:ext cx="479719" cy="479719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+</a:t>
            </a:r>
            <a:endParaRPr lang="en-GB" dirty="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2426E1B5-9AA8-4C43-A409-33B745513DCD}"/>
              </a:ext>
            </a:extLst>
          </p:cNvPr>
          <p:cNvSpPr/>
          <p:nvPr/>
        </p:nvSpPr>
        <p:spPr>
          <a:xfrm>
            <a:off x="5638143" y="3583321"/>
            <a:ext cx="479719" cy="479719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+</a:t>
            </a:r>
            <a:endParaRPr lang="en-GB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24885B85-642A-4908-B836-1B9736B81997}"/>
              </a:ext>
            </a:extLst>
          </p:cNvPr>
          <p:cNvSpPr/>
          <p:nvPr/>
        </p:nvSpPr>
        <p:spPr>
          <a:xfrm>
            <a:off x="3367659" y="2303755"/>
            <a:ext cx="2408680" cy="1408244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Non-Standard Composing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D442FF69-88F8-4910-ADBF-47292B8BBE91}"/>
              </a:ext>
            </a:extLst>
          </p:cNvPr>
          <p:cNvSpPr/>
          <p:nvPr/>
        </p:nvSpPr>
        <p:spPr>
          <a:xfrm>
            <a:off x="755649" y="1586993"/>
            <a:ext cx="7632701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What 3-digit number is shown here using </a:t>
            </a:r>
            <a:r>
              <a:rPr lang="en-GB" sz="1700" b="1" dirty="0">
                <a:solidFill>
                  <a:schemeClr val="tx1"/>
                </a:solidFill>
              </a:rPr>
              <a:t>non-standard</a:t>
            </a:r>
            <a:r>
              <a:rPr lang="en-GB" sz="1700" dirty="0">
                <a:solidFill>
                  <a:schemeClr val="tx1"/>
                </a:solidFill>
              </a:rPr>
              <a:t> unit parts?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DAFBCDA7-E86A-4380-A6AE-55B3137A2AEC}"/>
              </a:ext>
            </a:extLst>
          </p:cNvPr>
          <p:cNvSpPr/>
          <p:nvPr/>
        </p:nvSpPr>
        <p:spPr>
          <a:xfrm>
            <a:off x="5979670" y="2303755"/>
            <a:ext cx="2408680" cy="1408244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9B463A72-D0BD-4001-9E1F-FE173972AA3C}"/>
              </a:ext>
            </a:extLst>
          </p:cNvPr>
          <p:cNvSpPr/>
          <p:nvPr/>
        </p:nvSpPr>
        <p:spPr>
          <a:xfrm>
            <a:off x="755649" y="2303755"/>
            <a:ext cx="2408680" cy="1408244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1" name="Picture 18">
            <a:extLst>
              <a:ext uri="{FF2B5EF4-FFF2-40B4-BE49-F238E27FC236}">
                <a16:creationId xmlns:a16="http://schemas.microsoft.com/office/drawing/2014/main" id="{3F86186B-2712-4ECB-924A-218AEAC5834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074" y="2599894"/>
            <a:ext cx="812779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15">
            <a:extLst>
              <a:ext uri="{FF2B5EF4-FFF2-40B4-BE49-F238E27FC236}">
                <a16:creationId xmlns:a16="http://schemas.microsoft.com/office/drawing/2014/main" id="{2A044321-77D5-4BB9-9886-648A1B9E8C8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402" y="2601900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4">
            <a:extLst>
              <a:ext uri="{FF2B5EF4-FFF2-40B4-BE49-F238E27FC236}">
                <a16:creationId xmlns:a16="http://schemas.microsoft.com/office/drawing/2014/main" id="{8559DFEB-DC4F-489F-876A-7230063273C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324" y="3304354"/>
            <a:ext cx="110504" cy="110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4">
            <a:extLst>
              <a:ext uri="{FF2B5EF4-FFF2-40B4-BE49-F238E27FC236}">
                <a16:creationId xmlns:a16="http://schemas.microsoft.com/office/drawing/2014/main" id="{58D3E6A4-F871-46E4-81D3-004358C0F44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325" y="2951623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4">
            <a:extLst>
              <a:ext uri="{FF2B5EF4-FFF2-40B4-BE49-F238E27FC236}">
                <a16:creationId xmlns:a16="http://schemas.microsoft.com/office/drawing/2014/main" id="{112D9A32-3CB3-4BA4-AFB3-4E43C7D3CAE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325" y="2775257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14">
            <a:extLst>
              <a:ext uri="{FF2B5EF4-FFF2-40B4-BE49-F238E27FC236}">
                <a16:creationId xmlns:a16="http://schemas.microsoft.com/office/drawing/2014/main" id="{3BE28104-392B-43B9-9886-9B74224CC17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325" y="3127989"/>
            <a:ext cx="110503" cy="10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17">
            <a:extLst>
              <a:ext uri="{FF2B5EF4-FFF2-40B4-BE49-F238E27FC236}">
                <a16:creationId xmlns:a16="http://schemas.microsoft.com/office/drawing/2014/main" id="{5DFA592E-911C-4916-B79E-480AA6ACEAA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93" y="2600897"/>
            <a:ext cx="110503" cy="8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28EDA986-FFA0-442F-8896-5A285AB27122}"/>
              </a:ext>
            </a:extLst>
          </p:cNvPr>
          <p:cNvGrpSpPr/>
          <p:nvPr/>
        </p:nvGrpSpPr>
        <p:grpSpPr>
          <a:xfrm>
            <a:off x="4178629" y="2601900"/>
            <a:ext cx="786741" cy="811955"/>
            <a:chOff x="4178629" y="2601900"/>
            <a:chExt cx="786741" cy="811955"/>
          </a:xfrm>
        </p:grpSpPr>
        <p:pic>
          <p:nvPicPr>
            <p:cNvPr id="85" name="Picture 15">
              <a:extLst>
                <a:ext uri="{FF2B5EF4-FFF2-40B4-BE49-F238E27FC236}">
                  <a16:creationId xmlns:a16="http://schemas.microsoft.com/office/drawing/2014/main" id="{267DA7FA-9A1F-4429-B176-240E44BF9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8629" y="260190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6">
              <a:extLst>
                <a:ext uri="{FF2B5EF4-FFF2-40B4-BE49-F238E27FC236}">
                  <a16:creationId xmlns:a16="http://schemas.microsoft.com/office/drawing/2014/main" id="{8ADD21AF-C3ED-4944-8EA2-952EBBC8F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7689" y="260190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7">
              <a:extLst>
                <a:ext uri="{FF2B5EF4-FFF2-40B4-BE49-F238E27FC236}">
                  <a16:creationId xmlns:a16="http://schemas.microsoft.com/office/drawing/2014/main" id="{23B781D8-6341-4E37-9A87-3B0CC9936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6749" y="260190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7">
              <a:extLst>
                <a:ext uri="{FF2B5EF4-FFF2-40B4-BE49-F238E27FC236}">
                  <a16:creationId xmlns:a16="http://schemas.microsoft.com/office/drawing/2014/main" id="{5B750377-0EF6-4300-9B1A-F604ADE63FB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5809" y="260190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7">
              <a:extLst>
                <a:ext uri="{FF2B5EF4-FFF2-40B4-BE49-F238E27FC236}">
                  <a16:creationId xmlns:a16="http://schemas.microsoft.com/office/drawing/2014/main" id="{7E4B27B2-A230-43B5-A2D6-030A99689F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4867" y="2601900"/>
              <a:ext cx="110503" cy="81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EBCB709A-25F8-4EB8-8881-7F1E65C8CC8A}"/>
              </a:ext>
            </a:extLst>
          </p:cNvPr>
          <p:cNvGrpSpPr/>
          <p:nvPr/>
        </p:nvGrpSpPr>
        <p:grpSpPr>
          <a:xfrm>
            <a:off x="789879" y="4286250"/>
            <a:ext cx="1523709" cy="1969513"/>
            <a:chOff x="6506068" y="3004541"/>
            <a:chExt cx="1523709" cy="1969513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7FF870DB-8924-493F-A8B5-F2921AB34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673" t="10067" r="37409" b="52010"/>
            <a:stretch/>
          </p:blipFill>
          <p:spPr>
            <a:xfrm>
              <a:off x="6506068" y="3417661"/>
              <a:ext cx="1523709" cy="1556393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4AE27D80-EE8A-47D4-94FB-67637D58D1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7417" b="71224"/>
            <a:stretch/>
          </p:blipFill>
          <p:spPr>
            <a:xfrm>
              <a:off x="6612120" y="3004541"/>
              <a:ext cx="1417657" cy="1180961"/>
            </a:xfrm>
            <a:prstGeom prst="rect">
              <a:avLst/>
            </a:prstGeom>
          </p:spPr>
        </p:pic>
      </p:grpSp>
      <p:sp>
        <p:nvSpPr>
          <p:cNvPr id="70" name="Rectangular Callout 16">
            <a:extLst>
              <a:ext uri="{FF2B5EF4-FFF2-40B4-BE49-F238E27FC236}">
                <a16:creationId xmlns:a16="http://schemas.microsoft.com/office/drawing/2014/main" id="{F0EE725B-F761-4C4B-A9BC-8E35D6EA0173}"/>
              </a:ext>
            </a:extLst>
          </p:cNvPr>
          <p:cNvSpPr/>
          <p:nvPr/>
        </p:nvSpPr>
        <p:spPr>
          <a:xfrm flipH="1">
            <a:off x="2474275" y="5334060"/>
            <a:ext cx="1531222" cy="758765"/>
          </a:xfrm>
          <a:prstGeom prst="wedgeRectCallout">
            <a:avLst>
              <a:gd name="adj1" fmla="val 67484"/>
              <a:gd name="adj2" fmla="val 61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174</a:t>
            </a:r>
          </a:p>
        </p:txBody>
      </p:sp>
    </p:spTree>
    <p:extLst>
      <p:ext uri="{BB962C8B-B14F-4D97-AF65-F5344CB8AC3E}">
        <p14:creationId xmlns:p14="http://schemas.microsoft.com/office/powerpoint/2010/main" val="244668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18212 4.0740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9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-0.22014 4.07407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57" grpId="0" animBg="1"/>
      <p:bldP spid="58" grpId="0" animBg="1"/>
      <p:bldP spid="7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Non-Standard Composing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D442FF69-88F8-4910-ADBF-47292B8BBE91}"/>
              </a:ext>
            </a:extLst>
          </p:cNvPr>
          <p:cNvSpPr/>
          <p:nvPr/>
        </p:nvSpPr>
        <p:spPr>
          <a:xfrm>
            <a:off x="755649" y="1586993"/>
            <a:ext cx="7632701" cy="479719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What 3-digit number is shown here using </a:t>
            </a:r>
            <a:r>
              <a:rPr lang="en-GB" sz="1700" b="1" dirty="0">
                <a:solidFill>
                  <a:schemeClr val="tx1"/>
                </a:solidFill>
              </a:rPr>
              <a:t>non-standard</a:t>
            </a:r>
            <a:r>
              <a:rPr lang="en-GB" sz="1700" dirty="0">
                <a:solidFill>
                  <a:schemeClr val="tx1"/>
                </a:solidFill>
              </a:rPr>
              <a:t> unit parts?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9C6EA3F-48B2-4689-BD9F-CEEF061A2081}"/>
              </a:ext>
            </a:extLst>
          </p:cNvPr>
          <p:cNvSpPr/>
          <p:nvPr/>
        </p:nvSpPr>
        <p:spPr>
          <a:xfrm>
            <a:off x="755649" y="2303755"/>
            <a:ext cx="3816351" cy="2584453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7F71C10-14AE-43B9-9C1A-500647F573EE}"/>
              </a:ext>
            </a:extLst>
          </p:cNvPr>
          <p:cNvSpPr/>
          <p:nvPr/>
        </p:nvSpPr>
        <p:spPr>
          <a:xfrm>
            <a:off x="2240857" y="2649883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375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61FEBDD-A377-4DA7-B0C4-18B08D645B42}"/>
              </a:ext>
            </a:extLst>
          </p:cNvPr>
          <p:cNvSpPr/>
          <p:nvPr/>
        </p:nvSpPr>
        <p:spPr>
          <a:xfrm>
            <a:off x="1273754" y="3696144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200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F010839-39AF-411D-BDCE-349FECD5CA47}"/>
              </a:ext>
            </a:extLst>
          </p:cNvPr>
          <p:cNvSpPr/>
          <p:nvPr/>
        </p:nvSpPr>
        <p:spPr>
          <a:xfrm>
            <a:off x="2240857" y="3696144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60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61E1F18-5573-4B19-B49F-A4F7DB95E570}"/>
              </a:ext>
            </a:extLst>
          </p:cNvPr>
          <p:cNvSpPr/>
          <p:nvPr/>
        </p:nvSpPr>
        <p:spPr>
          <a:xfrm>
            <a:off x="3207959" y="3696144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15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09778AE2-50E4-4A38-AF5D-70B98BE0FEBE}"/>
              </a:ext>
            </a:extLst>
          </p:cNvPr>
          <p:cNvCxnSpPr>
            <a:cxnSpLocks/>
          </p:cNvCxnSpPr>
          <p:nvPr/>
        </p:nvCxnSpPr>
        <p:spPr>
          <a:xfrm flipV="1">
            <a:off x="1995805" y="3371934"/>
            <a:ext cx="368936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AB01AD7-01C3-447B-B056-F431124E5769}"/>
              </a:ext>
            </a:extLst>
          </p:cNvPr>
          <p:cNvCxnSpPr>
            <a:cxnSpLocks/>
          </p:cNvCxnSpPr>
          <p:nvPr/>
        </p:nvCxnSpPr>
        <p:spPr>
          <a:xfrm flipV="1">
            <a:off x="2663825" y="3495818"/>
            <a:ext cx="0" cy="20032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9E675FAD-BF51-4E1F-8640-60FCDA249ECE}"/>
              </a:ext>
            </a:extLst>
          </p:cNvPr>
          <p:cNvCxnSpPr>
            <a:cxnSpLocks/>
          </p:cNvCxnSpPr>
          <p:nvPr/>
        </p:nvCxnSpPr>
        <p:spPr>
          <a:xfrm flipH="1" flipV="1">
            <a:off x="2962908" y="3371934"/>
            <a:ext cx="368935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>
            <a:extLst>
              <a:ext uri="{FF2B5EF4-FFF2-40B4-BE49-F238E27FC236}">
                <a16:creationId xmlns:a16="http://schemas.microsoft.com/office/drawing/2014/main" id="{75A89071-1934-4036-A679-E96C5C171AC3}"/>
              </a:ext>
            </a:extLst>
          </p:cNvPr>
          <p:cNvGrpSpPr/>
          <p:nvPr/>
        </p:nvGrpSpPr>
        <p:grpSpPr>
          <a:xfrm>
            <a:off x="4817053" y="3995895"/>
            <a:ext cx="1720816" cy="1784626"/>
            <a:chOff x="6773423" y="4494056"/>
            <a:chExt cx="1720816" cy="1784626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B5E8F581-24C8-4082-8EC1-04E3920D37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64" t="8433" r="4930" b="34063"/>
            <a:stretch/>
          </p:blipFill>
          <p:spPr>
            <a:xfrm>
              <a:off x="6871077" y="4722289"/>
              <a:ext cx="1517271" cy="1556393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D7E76939-D121-49B7-8BEE-276607D44F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82" b="65671"/>
            <a:stretch/>
          </p:blipFill>
          <p:spPr>
            <a:xfrm>
              <a:off x="6773423" y="4494056"/>
              <a:ext cx="1720816" cy="929136"/>
            </a:xfrm>
            <a:prstGeom prst="rect">
              <a:avLst/>
            </a:prstGeom>
          </p:spPr>
        </p:pic>
      </p:grpSp>
      <p:sp>
        <p:nvSpPr>
          <p:cNvPr id="54" name="Rectangular Callout 16">
            <a:extLst>
              <a:ext uri="{FF2B5EF4-FFF2-40B4-BE49-F238E27FC236}">
                <a16:creationId xmlns:a16="http://schemas.microsoft.com/office/drawing/2014/main" id="{ACFB6B64-5535-4CA1-9250-2A93315F6021}"/>
              </a:ext>
            </a:extLst>
          </p:cNvPr>
          <p:cNvSpPr/>
          <p:nvPr/>
        </p:nvSpPr>
        <p:spPr>
          <a:xfrm>
            <a:off x="4817053" y="2294945"/>
            <a:ext cx="3571298" cy="1525083"/>
          </a:xfrm>
          <a:prstGeom prst="wedgeRectCallout">
            <a:avLst>
              <a:gd name="adj1" fmla="val 261"/>
              <a:gd name="adj2" fmla="val 72659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Were you able to compose the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3-digit number without the base ten representations? </a:t>
            </a:r>
          </a:p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methods did you use?</a:t>
            </a:r>
          </a:p>
        </p:txBody>
      </p:sp>
    </p:spTree>
    <p:extLst>
      <p:ext uri="{BB962C8B-B14F-4D97-AF65-F5344CB8AC3E}">
        <p14:creationId xmlns:p14="http://schemas.microsoft.com/office/powerpoint/2010/main" val="110134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Three-Digit Number Reasoning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49C6EA3F-48B2-4689-BD9F-CEEF061A2081}"/>
              </a:ext>
            </a:extLst>
          </p:cNvPr>
          <p:cNvSpPr/>
          <p:nvPr/>
        </p:nvSpPr>
        <p:spPr>
          <a:xfrm>
            <a:off x="755649" y="2564919"/>
            <a:ext cx="3816351" cy="2314730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7F71C10-14AE-43B9-9C1A-500647F573EE}"/>
              </a:ext>
            </a:extLst>
          </p:cNvPr>
          <p:cNvSpPr/>
          <p:nvPr/>
        </p:nvSpPr>
        <p:spPr>
          <a:xfrm>
            <a:off x="2240857" y="2784987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257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61FEBDD-A377-4DA7-B0C4-18B08D645B42}"/>
              </a:ext>
            </a:extLst>
          </p:cNvPr>
          <p:cNvSpPr/>
          <p:nvPr/>
        </p:nvSpPr>
        <p:spPr>
          <a:xfrm>
            <a:off x="1273754" y="3831248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37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F010839-39AF-411D-BDCE-349FECD5CA47}"/>
              </a:ext>
            </a:extLst>
          </p:cNvPr>
          <p:cNvSpPr/>
          <p:nvPr/>
        </p:nvSpPr>
        <p:spPr>
          <a:xfrm>
            <a:off x="2240857" y="3831248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210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61E1F18-5573-4B19-B49F-A4F7DB95E570}"/>
              </a:ext>
            </a:extLst>
          </p:cNvPr>
          <p:cNvSpPr/>
          <p:nvPr/>
        </p:nvSpPr>
        <p:spPr>
          <a:xfrm>
            <a:off x="3207959" y="3831248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10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09778AE2-50E4-4A38-AF5D-70B98BE0FEBE}"/>
              </a:ext>
            </a:extLst>
          </p:cNvPr>
          <p:cNvCxnSpPr>
            <a:cxnSpLocks/>
          </p:cNvCxnSpPr>
          <p:nvPr/>
        </p:nvCxnSpPr>
        <p:spPr>
          <a:xfrm flipV="1">
            <a:off x="1995805" y="3507038"/>
            <a:ext cx="368936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AB01AD7-01C3-447B-B056-F431124E5769}"/>
              </a:ext>
            </a:extLst>
          </p:cNvPr>
          <p:cNvCxnSpPr>
            <a:cxnSpLocks/>
          </p:cNvCxnSpPr>
          <p:nvPr/>
        </p:nvCxnSpPr>
        <p:spPr>
          <a:xfrm flipV="1">
            <a:off x="2663825" y="3630922"/>
            <a:ext cx="0" cy="20032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9E675FAD-BF51-4E1F-8640-60FCDA249ECE}"/>
              </a:ext>
            </a:extLst>
          </p:cNvPr>
          <p:cNvCxnSpPr>
            <a:cxnSpLocks/>
          </p:cNvCxnSpPr>
          <p:nvPr/>
        </p:nvCxnSpPr>
        <p:spPr>
          <a:xfrm flipH="1" flipV="1">
            <a:off x="2962908" y="3507038"/>
            <a:ext cx="368935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7E6962C0-AC12-48EE-A361-BC0B96C4354D}"/>
              </a:ext>
            </a:extLst>
          </p:cNvPr>
          <p:cNvSpPr/>
          <p:nvPr/>
        </p:nvSpPr>
        <p:spPr>
          <a:xfrm>
            <a:off x="755649" y="1586769"/>
            <a:ext cx="7632701" cy="741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Look carefully at how Meera has combined the </a:t>
            </a:r>
            <a:r>
              <a:rPr lang="en-GB" sz="1700" b="1" dirty="0">
                <a:solidFill>
                  <a:schemeClr val="tx1"/>
                </a:solidFill>
              </a:rPr>
              <a:t>non-standard</a:t>
            </a:r>
            <a:r>
              <a:rPr lang="en-GB" sz="1700" dirty="0">
                <a:solidFill>
                  <a:schemeClr val="tx1"/>
                </a:solidFill>
              </a:rPr>
              <a:t> unit parts to compose the 3-digit number. Is she correct? Explain your reasoning.</a:t>
            </a:r>
          </a:p>
        </p:txBody>
      </p:sp>
      <p:sp>
        <p:nvSpPr>
          <p:cNvPr id="30" name="Rectangular Callout 16">
            <a:extLst>
              <a:ext uri="{FF2B5EF4-FFF2-40B4-BE49-F238E27FC236}">
                <a16:creationId xmlns:a16="http://schemas.microsoft.com/office/drawing/2014/main" id="{B1F78462-C7E9-45D3-859C-DAA3BB4A1EA2}"/>
              </a:ext>
            </a:extLst>
          </p:cNvPr>
          <p:cNvSpPr/>
          <p:nvPr/>
        </p:nvSpPr>
        <p:spPr>
          <a:xfrm>
            <a:off x="4817053" y="2564918"/>
            <a:ext cx="2181953" cy="722801"/>
          </a:xfrm>
          <a:prstGeom prst="wedgeRectCallout">
            <a:avLst>
              <a:gd name="adj1" fmla="val 41753"/>
              <a:gd name="adj2" fmla="val 77669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200 + 50 + 7 = 257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C4ECDBF-1141-49DC-8FE5-A9BE4FAAA1C8}"/>
              </a:ext>
            </a:extLst>
          </p:cNvPr>
          <p:cNvSpPr/>
          <p:nvPr/>
        </p:nvSpPr>
        <p:spPr>
          <a:xfrm>
            <a:off x="755649" y="5089885"/>
            <a:ext cx="7632701" cy="1002940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Meera is correct. The order of the </a:t>
            </a:r>
            <a:r>
              <a:rPr lang="en-GB" sz="1700" b="1" dirty="0">
                <a:solidFill>
                  <a:schemeClr val="tx1"/>
                </a:solidFill>
              </a:rPr>
              <a:t>non-standard</a:t>
            </a:r>
            <a:r>
              <a:rPr lang="en-GB" sz="1700" dirty="0">
                <a:solidFill>
                  <a:schemeClr val="tx1"/>
                </a:solidFill>
              </a:rPr>
              <a:t> unit parts doesn’t matter. When the hundreds, tens and ones are regrouped into </a:t>
            </a:r>
            <a:r>
              <a:rPr lang="en-GB" sz="1700" b="1" dirty="0">
                <a:solidFill>
                  <a:schemeClr val="tx1"/>
                </a:solidFill>
              </a:rPr>
              <a:t>standard</a:t>
            </a:r>
            <a:r>
              <a:rPr lang="en-GB" sz="1700" dirty="0">
                <a:solidFill>
                  <a:schemeClr val="tx1"/>
                </a:solidFill>
              </a:rPr>
              <a:t> unit parts there are 2 hundreds, 5 tens and 7 ones.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FB2C175-754A-491C-B1F5-A42AD5F523B1}"/>
              </a:ext>
            </a:extLst>
          </p:cNvPr>
          <p:cNvGrpSpPr/>
          <p:nvPr/>
        </p:nvGrpSpPr>
        <p:grpSpPr>
          <a:xfrm>
            <a:off x="6280890" y="2839818"/>
            <a:ext cx="2107460" cy="2039831"/>
            <a:chOff x="6280890" y="3032514"/>
            <a:chExt cx="2107460" cy="203983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AC91445-EAAC-41DF-B993-705E8C2083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467" t="11559" r="40209" b="51959"/>
            <a:stretch/>
          </p:blipFill>
          <p:spPr>
            <a:xfrm>
              <a:off x="6765188" y="3524538"/>
              <a:ext cx="1517271" cy="1547807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65EFBCC5-16DB-47AA-B89D-6262404D3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7046" b="68758"/>
            <a:stretch/>
          </p:blipFill>
          <p:spPr>
            <a:xfrm>
              <a:off x="6280890" y="3032514"/>
              <a:ext cx="2107460" cy="13254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2147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64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Three-Digit Number Reasoning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49C6EA3F-48B2-4689-BD9F-CEEF061A2081}"/>
              </a:ext>
            </a:extLst>
          </p:cNvPr>
          <p:cNvSpPr/>
          <p:nvPr/>
        </p:nvSpPr>
        <p:spPr>
          <a:xfrm>
            <a:off x="755649" y="3977169"/>
            <a:ext cx="3816351" cy="2314730"/>
          </a:xfrm>
          <a:prstGeom prst="rect">
            <a:avLst/>
          </a:prstGeom>
          <a:noFill/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7F71C10-14AE-43B9-9C1A-500647F573EE}"/>
              </a:ext>
            </a:extLst>
          </p:cNvPr>
          <p:cNvSpPr/>
          <p:nvPr/>
        </p:nvSpPr>
        <p:spPr>
          <a:xfrm>
            <a:off x="2240857" y="4197237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235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61FEBDD-A377-4DA7-B0C4-18B08D645B42}"/>
              </a:ext>
            </a:extLst>
          </p:cNvPr>
          <p:cNvSpPr/>
          <p:nvPr/>
        </p:nvSpPr>
        <p:spPr>
          <a:xfrm>
            <a:off x="1273754" y="5243498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200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F010839-39AF-411D-BDCE-349FECD5CA47}"/>
              </a:ext>
            </a:extLst>
          </p:cNvPr>
          <p:cNvSpPr/>
          <p:nvPr/>
        </p:nvSpPr>
        <p:spPr>
          <a:xfrm>
            <a:off x="2240857" y="5243498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20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61E1F18-5573-4B19-B49F-A4F7DB95E570}"/>
              </a:ext>
            </a:extLst>
          </p:cNvPr>
          <p:cNvSpPr/>
          <p:nvPr/>
        </p:nvSpPr>
        <p:spPr>
          <a:xfrm>
            <a:off x="3207959" y="5243498"/>
            <a:ext cx="845935" cy="845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15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09778AE2-50E4-4A38-AF5D-70B98BE0FEBE}"/>
              </a:ext>
            </a:extLst>
          </p:cNvPr>
          <p:cNvCxnSpPr>
            <a:cxnSpLocks/>
          </p:cNvCxnSpPr>
          <p:nvPr/>
        </p:nvCxnSpPr>
        <p:spPr>
          <a:xfrm flipV="1">
            <a:off x="1995805" y="4919288"/>
            <a:ext cx="368936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AB01AD7-01C3-447B-B056-F431124E5769}"/>
              </a:ext>
            </a:extLst>
          </p:cNvPr>
          <p:cNvCxnSpPr>
            <a:cxnSpLocks/>
          </p:cNvCxnSpPr>
          <p:nvPr/>
        </p:nvCxnSpPr>
        <p:spPr>
          <a:xfrm flipV="1">
            <a:off x="2663825" y="5043172"/>
            <a:ext cx="0" cy="20032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9E675FAD-BF51-4E1F-8640-60FCDA249ECE}"/>
              </a:ext>
            </a:extLst>
          </p:cNvPr>
          <p:cNvCxnSpPr>
            <a:cxnSpLocks/>
          </p:cNvCxnSpPr>
          <p:nvPr/>
        </p:nvCxnSpPr>
        <p:spPr>
          <a:xfrm flipH="1" flipV="1">
            <a:off x="2962908" y="4919288"/>
            <a:ext cx="368935" cy="448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7E6962C0-AC12-48EE-A361-BC0B96C4354D}"/>
              </a:ext>
            </a:extLst>
          </p:cNvPr>
          <p:cNvSpPr/>
          <p:nvPr/>
        </p:nvSpPr>
        <p:spPr>
          <a:xfrm>
            <a:off x="755649" y="1586769"/>
            <a:ext cx="7632701" cy="741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Look carefully at how Meera has used the part-whole model to solve this word problem. Is she correct? Explain your reasoning.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C4ECDBF-1141-49DC-8FE5-A9BE4FAAA1C8}"/>
              </a:ext>
            </a:extLst>
          </p:cNvPr>
          <p:cNvSpPr/>
          <p:nvPr/>
        </p:nvSpPr>
        <p:spPr>
          <a:xfrm>
            <a:off x="4761853" y="5027349"/>
            <a:ext cx="3626498" cy="1264550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Meera is correct.</a:t>
            </a:r>
            <a:br>
              <a:rPr lang="en-GB" sz="1700" dirty="0">
                <a:solidFill>
                  <a:schemeClr val="tx1"/>
                </a:solidFill>
              </a:rPr>
            </a:br>
            <a:r>
              <a:rPr lang="en-GB" sz="1700" dirty="0">
                <a:solidFill>
                  <a:schemeClr val="tx1"/>
                </a:solidFill>
              </a:rPr>
              <a:t>Using the part-whole model to subtract a </a:t>
            </a:r>
            <a:r>
              <a:rPr lang="en-GB" sz="1700" b="1" dirty="0">
                <a:solidFill>
                  <a:schemeClr val="tx1"/>
                </a:solidFill>
              </a:rPr>
              <a:t>non-standard</a:t>
            </a:r>
            <a:r>
              <a:rPr lang="en-GB" sz="1700" dirty="0">
                <a:solidFill>
                  <a:schemeClr val="tx1"/>
                </a:solidFill>
              </a:rPr>
              <a:t> unit part is a good method.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FB2C175-754A-491C-B1F5-A42AD5F523B1}"/>
              </a:ext>
            </a:extLst>
          </p:cNvPr>
          <p:cNvGrpSpPr/>
          <p:nvPr/>
        </p:nvGrpSpPr>
        <p:grpSpPr>
          <a:xfrm>
            <a:off x="6004182" y="2782268"/>
            <a:ext cx="2107460" cy="2039831"/>
            <a:chOff x="6280890" y="3032514"/>
            <a:chExt cx="2107460" cy="203983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AC91445-EAAC-41DF-B993-705E8C2083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467" t="11559" r="40209" b="51959"/>
            <a:stretch/>
          </p:blipFill>
          <p:spPr>
            <a:xfrm>
              <a:off x="6765188" y="3524538"/>
              <a:ext cx="1517271" cy="1547807"/>
            </a:xfrm>
            <a:prstGeom prst="ellipse">
              <a:avLst/>
            </a:prstGeom>
            <a:solidFill>
              <a:srgbClr val="BAD1BE"/>
            </a:solidFill>
            <a:ln w="38100">
              <a:solidFill>
                <a:srgbClr val="009640"/>
              </a:solidFill>
            </a:ln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65EFBCC5-16DB-47AA-B89D-6262404D3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7046" b="68758"/>
            <a:stretch/>
          </p:blipFill>
          <p:spPr>
            <a:xfrm>
              <a:off x="6280890" y="3032514"/>
              <a:ext cx="2107460" cy="1325477"/>
            </a:xfrm>
            <a:prstGeom prst="rect">
              <a:avLst/>
            </a:prstGeom>
          </p:spPr>
        </p:pic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A88AA640-35EA-4397-B1D9-0AB6282610B8}"/>
              </a:ext>
            </a:extLst>
          </p:cNvPr>
          <p:cNvSpPr/>
          <p:nvPr/>
        </p:nvSpPr>
        <p:spPr>
          <a:xfrm>
            <a:off x="755649" y="2520359"/>
            <a:ext cx="3816351" cy="1264550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A cinema can hold 235 people. </a:t>
            </a:r>
          </a:p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So far, 20 tickets have been</a:t>
            </a:r>
            <a:br>
              <a:rPr lang="en-GB" sz="1700" dirty="0">
                <a:solidFill>
                  <a:schemeClr val="tx1"/>
                </a:solidFill>
              </a:rPr>
            </a:br>
            <a:r>
              <a:rPr lang="en-GB" sz="1700" dirty="0">
                <a:solidFill>
                  <a:schemeClr val="tx1"/>
                </a:solidFill>
              </a:rPr>
              <a:t>sold for a film. </a:t>
            </a:r>
          </a:p>
          <a:p>
            <a:pPr algn="ctr">
              <a:defRPr/>
            </a:pPr>
            <a:r>
              <a:rPr lang="en-GB" sz="1700" dirty="0">
                <a:solidFill>
                  <a:schemeClr val="tx1"/>
                </a:solidFill>
              </a:rPr>
              <a:t>How many tickets are left?</a:t>
            </a:r>
          </a:p>
        </p:txBody>
      </p:sp>
      <p:sp>
        <p:nvSpPr>
          <p:cNvPr id="30" name="Rectangular Callout 16">
            <a:extLst>
              <a:ext uri="{FF2B5EF4-FFF2-40B4-BE49-F238E27FC236}">
                <a16:creationId xmlns:a16="http://schemas.microsoft.com/office/drawing/2014/main" id="{B1F78462-C7E9-45D3-859C-DAA3BB4A1EA2}"/>
              </a:ext>
            </a:extLst>
          </p:cNvPr>
          <p:cNvSpPr/>
          <p:nvPr/>
        </p:nvSpPr>
        <p:spPr>
          <a:xfrm>
            <a:off x="4761853" y="2779331"/>
            <a:ext cx="1897445" cy="1002940"/>
          </a:xfrm>
          <a:prstGeom prst="wedgeRectCallout">
            <a:avLst>
              <a:gd name="adj1" fmla="val 64179"/>
              <a:gd name="adj2" fmla="val -1768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235 - 20 = 215 There are 215 tickets left.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D54013-5612-4C74-B103-7E97D271C9F0}"/>
              </a:ext>
            </a:extLst>
          </p:cNvPr>
          <p:cNvSpPr txBox="1"/>
          <p:nvPr/>
        </p:nvSpPr>
        <p:spPr>
          <a:xfrm>
            <a:off x="2363721" y="5235432"/>
            <a:ext cx="5981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009640"/>
                </a:solidFill>
                <a:latin typeface="Kalam Light" panose="02000000000000000000" pitchFamily="2" charset="0"/>
                <a:cs typeface="Kalam Light" panose="02000000000000000000" pitchFamily="2" charset="0"/>
              </a:rPr>
              <a:t>X</a:t>
            </a:r>
            <a:endParaRPr lang="en-GB" sz="5400" dirty="0">
              <a:solidFill>
                <a:srgbClr val="009640"/>
              </a:solidFill>
              <a:latin typeface="Kalam Light" panose="02000000000000000000" pitchFamily="2" charset="0"/>
              <a:cs typeface="Kalam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765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Hopscotch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12592A42-D872-401B-944F-F5ED40FDD7B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40"/>
          <a:stretch/>
        </p:blipFill>
        <p:spPr>
          <a:xfrm>
            <a:off x="755649" y="1484623"/>
            <a:ext cx="3816349" cy="4608202"/>
          </a:xfrm>
          <a:prstGeom prst="rect">
            <a:avLst/>
          </a:prstGeom>
          <a:ln w="28575">
            <a:solidFill>
              <a:srgbClr val="009640"/>
            </a:solidFill>
          </a:ln>
        </p:spPr>
      </p:pic>
      <p:sp>
        <p:nvSpPr>
          <p:cNvPr id="9" name="Arrow: Pentagon 8">
            <a:extLst>
              <a:ext uri="{FF2B5EF4-FFF2-40B4-BE49-F238E27FC236}">
                <a16:creationId xmlns:a16="http://schemas.microsoft.com/office/drawing/2014/main" id="{5146EA99-1F40-4D7B-B270-FF1304C2118E}"/>
              </a:ext>
            </a:extLst>
          </p:cNvPr>
          <p:cNvSpPr/>
          <p:nvPr/>
        </p:nvSpPr>
        <p:spPr>
          <a:xfrm rot="5400000">
            <a:off x="1925895" y="314380"/>
            <a:ext cx="1475857" cy="3816350"/>
          </a:xfrm>
          <a:prstGeom prst="homePlate">
            <a:avLst>
              <a:gd name="adj" fmla="val 28375"/>
            </a:avLst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/>
              <a:t>Alice and Gary are playing a game of hopscotch to practise their learning about </a:t>
            </a:r>
            <a:r>
              <a:rPr lang="en-GB" b="1" dirty="0"/>
              <a:t>non-standard</a:t>
            </a:r>
            <a:r>
              <a:rPr lang="en-GB" dirty="0"/>
              <a:t> partitioning. </a:t>
            </a:r>
          </a:p>
        </p:txBody>
      </p:sp>
      <p:sp>
        <p:nvSpPr>
          <p:cNvPr id="69" name="Arrow: Pentagon 68">
            <a:extLst>
              <a:ext uri="{FF2B5EF4-FFF2-40B4-BE49-F238E27FC236}">
                <a16:creationId xmlns:a16="http://schemas.microsoft.com/office/drawing/2014/main" id="{F8B7E58C-C4C5-48C1-872E-07984198ECDE}"/>
              </a:ext>
            </a:extLst>
          </p:cNvPr>
          <p:cNvSpPr/>
          <p:nvPr/>
        </p:nvSpPr>
        <p:spPr>
          <a:xfrm rot="16200000">
            <a:off x="1762932" y="3283758"/>
            <a:ext cx="1801783" cy="3816350"/>
          </a:xfrm>
          <a:prstGeom prst="homePlate">
            <a:avLst>
              <a:gd name="adj" fmla="val 16660"/>
            </a:avLst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/>
              <a:t>From the start grid, they are only allowed to hop to </a:t>
            </a:r>
            <a:r>
              <a:rPr lang="en-GB" b="1" dirty="0"/>
              <a:t>non-standard</a:t>
            </a:r>
            <a:r>
              <a:rPr lang="en-GB" dirty="0"/>
              <a:t> partitioning representations of the 3-digit number at the end of the hopscotch.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346124AD-80DB-4217-90E8-29D1D88CF772}"/>
              </a:ext>
            </a:extLst>
          </p:cNvPr>
          <p:cNvSpPr txBox="1"/>
          <p:nvPr/>
        </p:nvSpPr>
        <p:spPr>
          <a:xfrm>
            <a:off x="1990919" y="3164097"/>
            <a:ext cx="1345807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Find a path they can follow.</a:t>
            </a: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71E1F12F-782A-4DC4-A23E-EF9C457E0184}"/>
              </a:ext>
            </a:extLst>
          </p:cNvPr>
          <p:cNvSpPr/>
          <p:nvPr/>
        </p:nvSpPr>
        <p:spPr>
          <a:xfrm>
            <a:off x="6018268" y="1466522"/>
            <a:ext cx="1116000" cy="768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839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794566D3-0CB0-4B67-BC0F-224201B1B74E}"/>
              </a:ext>
            </a:extLst>
          </p:cNvPr>
          <p:cNvSpPr/>
          <p:nvPr/>
        </p:nvSpPr>
        <p:spPr>
          <a:xfrm>
            <a:off x="5460267" y="2234556"/>
            <a:ext cx="1116000" cy="768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600 + 220 + 19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343FBA2C-CC0B-4EAD-87FA-79D4243FDC41}"/>
              </a:ext>
            </a:extLst>
          </p:cNvPr>
          <p:cNvSpPr/>
          <p:nvPr/>
        </p:nvSpPr>
        <p:spPr>
          <a:xfrm>
            <a:off x="6018268" y="3002589"/>
            <a:ext cx="1116000" cy="768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800 + 30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+ 9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D81B4FD-2A41-4CC1-907B-6815D0953E9D}"/>
              </a:ext>
            </a:extLst>
          </p:cNvPr>
          <p:cNvSpPr/>
          <p:nvPr/>
        </p:nvSpPr>
        <p:spPr>
          <a:xfrm>
            <a:off x="6018268" y="3770623"/>
            <a:ext cx="1116000" cy="768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 hundred and 739 ones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2002D902-1D5F-4AE7-8922-6A43FB227754}"/>
              </a:ext>
            </a:extLst>
          </p:cNvPr>
          <p:cNvSpPr/>
          <p:nvPr/>
        </p:nvSpPr>
        <p:spPr>
          <a:xfrm>
            <a:off x="5460116" y="4538657"/>
            <a:ext cx="1116000" cy="768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939 - 100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9E25531A-2F9B-4111-8462-70A675B4F5FB}"/>
              </a:ext>
            </a:extLst>
          </p:cNvPr>
          <p:cNvSpPr/>
          <p:nvPr/>
        </p:nvSpPr>
        <p:spPr>
          <a:xfrm>
            <a:off x="6018268" y="5306690"/>
            <a:ext cx="1116000" cy="768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Start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627BB42B-DF1D-4764-BA51-9AF98DAFFD03}"/>
              </a:ext>
            </a:extLst>
          </p:cNvPr>
          <p:cNvSpPr/>
          <p:nvPr/>
        </p:nvSpPr>
        <p:spPr>
          <a:xfrm>
            <a:off x="6576146" y="2234556"/>
            <a:ext cx="1116000" cy="768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600 + 230 + 29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70F5EE98-FD35-4C1D-A12A-A15EF5F6E7F1}"/>
              </a:ext>
            </a:extLst>
          </p:cNvPr>
          <p:cNvSpPr/>
          <p:nvPr/>
        </p:nvSpPr>
        <p:spPr>
          <a:xfrm>
            <a:off x="7134146" y="3770623"/>
            <a:ext cx="1116000" cy="768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ea typeface="NTR"/>
                <a:cs typeface="NTR"/>
                <a:sym typeface="NTR"/>
              </a:rPr>
              <a:t>2 hundreds, 63 tens and </a:t>
            </a:r>
            <a:endParaRPr lang="en-GB" sz="14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ea typeface="NTR"/>
                <a:cs typeface="NTR"/>
                <a:sym typeface="NTR"/>
              </a:rPr>
              <a:t>9 ones</a:t>
            </a:r>
            <a:endParaRPr lang="en-GB" sz="1400" dirty="0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F7B4D1A8-828C-4311-A5DA-E2DB531C080E}"/>
              </a:ext>
            </a:extLst>
          </p:cNvPr>
          <p:cNvSpPr/>
          <p:nvPr/>
        </p:nvSpPr>
        <p:spPr>
          <a:xfrm>
            <a:off x="4902207" y="3770622"/>
            <a:ext cx="1116000" cy="768035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83 tens and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9 ones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AD5D8179-63A2-4020-AA60-45EC6C0F264F}"/>
              </a:ext>
            </a:extLst>
          </p:cNvPr>
          <p:cNvSpPr/>
          <p:nvPr/>
        </p:nvSpPr>
        <p:spPr>
          <a:xfrm>
            <a:off x="6576055" y="4538657"/>
            <a:ext cx="1116000" cy="768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849 - 20</a:t>
            </a:r>
          </a:p>
        </p:txBody>
      </p:sp>
    </p:spTree>
    <p:extLst>
      <p:ext uri="{BB962C8B-B14F-4D97-AF65-F5344CB8AC3E}">
        <p14:creationId xmlns:p14="http://schemas.microsoft.com/office/powerpoint/2010/main" val="338106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FBD84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FBD84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FBD84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FBD84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FBD84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FBD84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FBD84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2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4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6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8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9" grpId="0" animBg="1"/>
      <p:bldP spid="67" grpId="0" animBg="1"/>
      <p:bldP spid="267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1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2D071587-B60D-4763-97B9-2FC2514B25B8}" vid="{6D629BC1-1A52-4DBC-A8CD-235FDA58F33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1361</TotalTime>
  <Words>635</Words>
  <Application>Microsoft Office PowerPoint</Application>
  <PresentationFormat>On-screen Show (4:3)</PresentationFormat>
  <Paragraphs>162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Kalam Light</vt:lpstr>
      <vt:lpstr>NTR</vt:lpstr>
      <vt:lpstr>Arial</vt:lpstr>
      <vt:lpstr>Sassoon Infant Rg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Maurice Stubbs</dc:creator>
  <cp:lastModifiedBy>J Allard BTP</cp:lastModifiedBy>
  <cp:revision>184</cp:revision>
  <dcterms:created xsi:type="dcterms:W3CDTF">2020-07-30T10:33:19Z</dcterms:created>
  <dcterms:modified xsi:type="dcterms:W3CDTF">2021-06-05T15:44:31Z</dcterms:modified>
</cp:coreProperties>
</file>