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8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9" r:id="rId14"/>
    <p:sldId id="267" r:id="rId15"/>
    <p:sldId id="270" r:id="rId16"/>
    <p:sldId id="271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F3BAD-403B-4F15-83D4-A2C61C83C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677F4-4EE1-4D30-A993-B72C0E05D8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E9BB35-6AD4-4030-BEA4-AA718F9B8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BE657-F10A-4895-B3CE-FD20765FC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36052-6DC1-4EDF-AB6F-0964D0357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970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314FB-B142-4ACB-A74C-3D05910D5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9D1CC-2FA4-4C97-AB7A-CBD9FFA0E2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A28E8-73C4-46C1-BEA8-6F5173C49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14413-4AC7-446D-B255-705143A78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29B33-3944-4EE2-9C4E-8C5621449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6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8E97-A1FB-4E4C-A9E9-E17240C76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A455B-B801-4D66-AE10-0B293BAD5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EDA68-8701-45C5-A26F-FFB14438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433A5-0BF1-4B98-ADB1-68BDE314E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0C41B-0064-4CD5-820F-AD441B88A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74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3B6B2-2B62-4C3F-BF46-C43A3F123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9F112-1AC7-446C-B0CE-F407FAFE83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71ECEF-BA77-4606-970C-3118FC8259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5E4B14-5F42-4626-A89F-C53E17E5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EB428B-6DC7-473D-B0A5-62EC8B7C6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74F4E-C4E7-406D-AED0-ED0A97871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117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F3D0B-2A36-4A5A-B429-998727D14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CE4489-F580-4344-88C1-FC125C539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E9FC6A-A233-4C4A-815C-E03411443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BAE85F-107E-4BFF-9FB8-5B08472CFD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94AC2C-3D2C-4E56-9F8C-5857556DB0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55610-FEFC-4AE3-9EE1-FFEC6D92C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0B6D49-7886-41E3-BA47-DA6714863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E731BA-3F35-4670-8F6D-B6CEECD84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75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0AC3B-C353-408E-8A3A-3F4272420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D118C6-DF18-41C6-A83E-DA3D5C925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382C8-CC6A-4DFB-B565-00B214B0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0FF079-E996-444F-A608-F961C8D2A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04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2B4118-5408-49AD-B8AD-9E22505A1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85DE02-C39A-4221-B7C8-9F64F7C76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DF2C85-96C1-45E0-92F0-276126B66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919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AC445-0232-47B6-974C-628A38EE0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35411-16C3-4ABD-9FBB-6472310E6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6B6035-206E-46B7-9BED-18B2D59C8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6386A-A6AF-4C37-AB22-9A4020B01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72717B-DDA0-42DE-9574-CFC80B7F2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64157-DF89-4722-9AE4-FF8321597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86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FA23D-4CCF-4019-9E71-088B56816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DA3AE2-48CE-406D-AD70-64228D5C7E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6CB16-F93F-4A65-BA94-6AA60B782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07C4A4-14C7-41D0-B901-CD0AE3DC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752A64-92C3-4B30-AACC-251976A91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ABEAA9-EA67-4A4A-B5A1-BB6D7E70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053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8B543-0B78-4B01-9750-943675BA4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9DDA9A-0393-4A6F-BFC7-692F64B5DE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185A4-8CCD-4DCE-8A5B-79E1EBDA5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13A42-ACA5-44AE-BBC8-EF285B58E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28535B-8B59-47A6-9057-1322E27FC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891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5DDBCA-1BD6-4500-B053-51904CF971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FFD3F-20D2-43B6-B9A5-FCE23CAEF8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34150-3D4C-427B-B117-275FAC70D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9340B9-4326-44EC-ABE7-71B32B6AD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87FBB-2474-4030-B923-B3DBE6FD9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252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909FD-79AE-4DBA-8E41-280B4E3C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765236-81D2-45BD-A467-4DE22BDCDE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1B784-3492-4B4C-99CF-1245F01553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CB867-0859-4317-8DFA-579C1AD6AFF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4A725-686A-497E-8679-DEA7C2EA4E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19169-4F06-49D8-BB9D-C37F96298D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10C2A-199F-411D-BFDE-B1CAF86DD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58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12AA25-3182-4BF5-9D16-3C8B3B7B7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3022D28-93F8-4E63-AD14-DE97B5BC4D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59453"/>
            <a:ext cx="7058297" cy="1541417"/>
          </a:xfrm>
        </p:spPr>
        <p:txBody>
          <a:bodyPr>
            <a:normAutofit/>
          </a:bodyPr>
          <a:lstStyle/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6/1/2021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910A1-D96E-4A92-9CDD-8F442E180CE5}"/>
              </a:ext>
            </a:extLst>
          </p:cNvPr>
          <p:cNvSpPr/>
          <p:nvPr/>
        </p:nvSpPr>
        <p:spPr>
          <a:xfrm>
            <a:off x="1575567" y="2659559"/>
            <a:ext cx="97097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Twinkl Precursive" panose="02000000000000000000" pitchFamily="2" charset="0"/>
              </a:rPr>
              <a:t>LO: Recognise equal groups</a:t>
            </a:r>
          </a:p>
        </p:txBody>
      </p:sp>
    </p:spTree>
    <p:extLst>
      <p:ext uri="{BB962C8B-B14F-4D97-AF65-F5344CB8AC3E}">
        <p14:creationId xmlns:p14="http://schemas.microsoft.com/office/powerpoint/2010/main" val="2614564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A049-A3A9-40FC-8670-3788B9DC3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3DFAD-36DA-4EC8-BA53-72E2D7D31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BF48268-0B0B-4246-963F-B75745886141}"/>
              </a:ext>
            </a:extLst>
          </p:cNvPr>
          <p:cNvSpPr/>
          <p:nvPr/>
        </p:nvSpPr>
        <p:spPr>
          <a:xfrm>
            <a:off x="222435" y="195333"/>
            <a:ext cx="117471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What does the word equal mean?</a:t>
            </a:r>
          </a:p>
        </p:txBody>
      </p:sp>
      <p:pic>
        <p:nvPicPr>
          <p:cNvPr id="1026" name="Picture 2" descr="Equal means the same - YouTube">
            <a:extLst>
              <a:ext uri="{FF2B5EF4-FFF2-40B4-BE49-F238E27FC236}">
                <a16:creationId xmlns:a16="http://schemas.microsoft.com/office/drawing/2014/main" id="{5CD3CBD9-918F-49FB-B04C-242E54CADB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9" t="4828" r="3260" b="4130"/>
          <a:stretch/>
        </p:blipFill>
        <p:spPr bwMode="auto">
          <a:xfrm>
            <a:off x="2905422" y="1056093"/>
            <a:ext cx="6381154" cy="391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48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2D46C-CF00-4F5A-8F41-5E99FDED0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7E8E7-3A9F-4B60-9DB8-0048B8F4F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4E2F51-C44A-40B1-8F80-01DFB47F7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1AF046-5F9D-49B6-9487-E4B4CDDDDA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93" r="9620" b="3768"/>
          <a:stretch/>
        </p:blipFill>
        <p:spPr>
          <a:xfrm>
            <a:off x="0" y="0"/>
            <a:ext cx="597673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59DAE2-F8DD-471C-A5EF-E2A89975E4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37" r="11793" b="3384"/>
          <a:stretch/>
        </p:blipFill>
        <p:spPr>
          <a:xfrm>
            <a:off x="5976730" y="3348"/>
            <a:ext cx="6215270" cy="685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415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8D049-1BC5-4F4C-8DBA-C85DE1C48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631FB-D883-4687-A7F7-86CC90274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29105-FC82-449C-A881-07CB82FE20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5B90EF-E1D8-4FC1-A950-8AC0644F92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50" t="13799" r="17663" b="19502"/>
          <a:stretch/>
        </p:blipFill>
        <p:spPr>
          <a:xfrm>
            <a:off x="6096000" y="-1"/>
            <a:ext cx="6096000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A3D91E-C922-4C28-962E-B4256F3CFCE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272" t="22417" r="18641" b="19299"/>
          <a:stretch/>
        </p:blipFill>
        <p:spPr>
          <a:xfrm>
            <a:off x="0" y="0"/>
            <a:ext cx="6096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61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3DA0F-33D4-47C8-BCE9-0443F91DB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69A66-6235-44CC-B723-8C8790979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CFB4B-0056-42F3-8D59-6C0D55D3D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535D77-B38C-4D1F-B1D3-533ABE626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589" y="365126"/>
            <a:ext cx="11254822" cy="612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6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B4E82-49E5-4DAD-BC57-9A9E8C41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C528A-1FAB-45AB-938A-C97E0ABB3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34EA69-DF93-410E-955D-5B0ADF2CB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BAB9E-68B2-4FC7-9162-1763C47A48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89" t="22417" r="15924" b="12135"/>
          <a:stretch/>
        </p:blipFill>
        <p:spPr>
          <a:xfrm>
            <a:off x="1033670" y="0"/>
            <a:ext cx="10084904" cy="495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53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FF8C-2495-475E-8EAB-1E631EF29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A51EE-E668-407F-8884-69A5A535B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31F997-311C-4726-ACCB-1B3F33CFA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D252A0-5AE8-4EA3-900E-1A7FC5B5BD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20" t="18632" r="27880" b="5775"/>
          <a:stretch/>
        </p:blipFill>
        <p:spPr>
          <a:xfrm>
            <a:off x="450574" y="999629"/>
            <a:ext cx="11290851" cy="55924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58D1A8-2131-486A-AEE4-B484AA24F854}"/>
              </a:ext>
            </a:extLst>
          </p:cNvPr>
          <p:cNvSpPr/>
          <p:nvPr/>
        </p:nvSpPr>
        <p:spPr>
          <a:xfrm>
            <a:off x="450574" y="230188"/>
            <a:ext cx="115387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This is the worksheet set today.</a:t>
            </a:r>
          </a:p>
        </p:txBody>
      </p:sp>
    </p:spTree>
    <p:extLst>
      <p:ext uri="{BB962C8B-B14F-4D97-AF65-F5344CB8AC3E}">
        <p14:creationId xmlns:p14="http://schemas.microsoft.com/office/powerpoint/2010/main" val="2460874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27E85-A83A-41F3-BE50-121AC5AC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6514E-F6CD-46A7-AF38-7373A90A0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7BC690-E00C-45A1-B3D5-E7B541001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566CE99-6F74-4807-8A26-930476E1398E}"/>
              </a:ext>
            </a:extLst>
          </p:cNvPr>
          <p:cNvSpPr txBox="1">
            <a:spLocks/>
          </p:cNvSpPr>
          <p:nvPr/>
        </p:nvSpPr>
        <p:spPr>
          <a:xfrm>
            <a:off x="543339" y="21673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7/1/2021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38F70E-7464-43EA-9EEF-66158DB8616F}"/>
              </a:ext>
            </a:extLst>
          </p:cNvPr>
          <p:cNvSpPr/>
          <p:nvPr/>
        </p:nvSpPr>
        <p:spPr>
          <a:xfrm>
            <a:off x="1615446" y="2381263"/>
            <a:ext cx="89611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Twinkl Precursive" panose="02000000000000000000" pitchFamily="2" charset="0"/>
              </a:rPr>
              <a:t>LO: To make equal groups</a:t>
            </a:r>
          </a:p>
        </p:txBody>
      </p:sp>
    </p:spTree>
    <p:extLst>
      <p:ext uri="{BB962C8B-B14F-4D97-AF65-F5344CB8AC3E}">
        <p14:creationId xmlns:p14="http://schemas.microsoft.com/office/powerpoint/2010/main" val="1747538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EF1BC-140A-4828-91EC-C50ADCC9F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AC884-DDF8-421A-A9D8-33BF6140F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CB708-3EC8-496D-A9CA-57B0AEF44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19B1FB-E16E-4B9C-A865-F179CADF23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89" t="22416" r="15924" b="19205"/>
          <a:stretch/>
        </p:blipFill>
        <p:spPr>
          <a:xfrm>
            <a:off x="490330" y="365125"/>
            <a:ext cx="11237843" cy="630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0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55312-19DF-4795-AF81-F94A8F6AE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0E8EA-9DC2-43DE-8774-FE83AF5ED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8EDF00-2C88-440D-8E4D-635CD0D81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C9EE94-238B-4943-A372-8D6D9CA344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11" r="9729" b="4036"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847BEB-C12A-4AC0-B483-9F168D6D7E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402" r="11467" b="5003"/>
          <a:stretch/>
        </p:blipFill>
        <p:spPr>
          <a:xfrm>
            <a:off x="6096000" y="-18896"/>
            <a:ext cx="6095999" cy="687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32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54BCB-647D-4AD1-BB7B-40953A7FD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D95F2-C3A3-4D31-AEB2-AD7F41042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0BFD49-97CA-4CFC-AC4E-647A05AF8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03930B-E61B-4561-9FA5-1B84EDACBD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07" t="14441" r="17554" b="16989"/>
          <a:stretch/>
        </p:blipFill>
        <p:spPr>
          <a:xfrm>
            <a:off x="6003235" y="0"/>
            <a:ext cx="6188765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D3E12C-5C2D-4394-B96B-5D235FE799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077" t="22417" r="16250" b="17375"/>
          <a:stretch/>
        </p:blipFill>
        <p:spPr>
          <a:xfrm>
            <a:off x="0" y="-1"/>
            <a:ext cx="600323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66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2D4C4-A181-4EA9-831F-0B20FF0AB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45C3C-BAFD-45CF-A744-BCA1EF362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41A710-C702-4707-B167-D060227E1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894711-BB7D-4EB2-B966-4B6EAC1E1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66" y="204994"/>
            <a:ext cx="11116504" cy="648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33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EB36A-316C-4A7C-A27F-85F5B7A5A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3F092-9D49-4FF4-A70E-97324A00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60C2AF-CCFF-4E0C-81F2-96BBE2174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D0F8F7-0FBE-4727-AF68-3731173DF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41" y="365125"/>
            <a:ext cx="11205542" cy="626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88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CD8AC-C51F-4826-BF03-E0B57E644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E982D-510A-468D-9D4C-EFE49E311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89DCC3-7837-4ABD-9E27-9D0D54200B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2" b="2839"/>
          <a:stretch/>
        </p:blipFill>
        <p:spPr>
          <a:xfrm>
            <a:off x="0" y="0"/>
            <a:ext cx="12192000" cy="68468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8202E86-971B-4A1F-AA41-A44B24D8BAD7}"/>
              </a:ext>
            </a:extLst>
          </p:cNvPr>
          <p:cNvSpPr/>
          <p:nvPr/>
        </p:nvSpPr>
        <p:spPr>
          <a:xfrm>
            <a:off x="437322" y="11182"/>
            <a:ext cx="119799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These are the worksheet set today.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2DCC52-914B-4558-A0B5-E83592392F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6" t="18439" r="27881" b="5582"/>
          <a:stretch/>
        </p:blipFill>
        <p:spPr>
          <a:xfrm>
            <a:off x="212038" y="741973"/>
            <a:ext cx="5685179" cy="42361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546D88-F312-4DE4-8508-5BF09AB4C0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90" t="18826" r="27880" b="5069"/>
          <a:stretch/>
        </p:blipFill>
        <p:spPr>
          <a:xfrm>
            <a:off x="5993302" y="2482259"/>
            <a:ext cx="5986660" cy="423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56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F4996-00E3-40B9-AE48-0407545D5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14F9F-2943-426A-AE9B-48059F418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5F4AA1-8B5F-4A3A-82D1-AB4329F9F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806D192-B98E-4BAE-AB19-AD9F10C1638C}"/>
              </a:ext>
            </a:extLst>
          </p:cNvPr>
          <p:cNvSpPr txBox="1">
            <a:spLocks/>
          </p:cNvSpPr>
          <p:nvPr/>
        </p:nvSpPr>
        <p:spPr>
          <a:xfrm>
            <a:off x="675861" y="375202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8/1/2021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2A029B-37DE-48FD-8DCC-81A7A9D18CB1}"/>
              </a:ext>
            </a:extLst>
          </p:cNvPr>
          <p:cNvSpPr/>
          <p:nvPr/>
        </p:nvSpPr>
        <p:spPr>
          <a:xfrm>
            <a:off x="286557" y="2374310"/>
            <a:ext cx="116188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Twinkl Precursive" panose="02000000000000000000" pitchFamily="2" charset="0"/>
              </a:rPr>
              <a:t>LO: Redistribute from unequal to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Twinkl Precursive" panose="02000000000000000000" pitchFamily="2" charset="0"/>
              </a:rPr>
              <a:t>equal groups</a:t>
            </a:r>
          </a:p>
        </p:txBody>
      </p:sp>
    </p:spTree>
    <p:extLst>
      <p:ext uri="{BB962C8B-B14F-4D97-AF65-F5344CB8AC3E}">
        <p14:creationId xmlns:p14="http://schemas.microsoft.com/office/powerpoint/2010/main" val="3100274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77CA9-2499-46E7-9B6B-A18791343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F9234-8049-44CB-820B-FB4651776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9F5A6D-FE1F-4BC8-B74E-45AC5AE8DD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6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B0668B-9ACB-4A4D-B1D3-191F72511D64}"/>
              </a:ext>
            </a:extLst>
          </p:cNvPr>
          <p:cNvSpPr/>
          <p:nvPr/>
        </p:nvSpPr>
        <p:spPr>
          <a:xfrm>
            <a:off x="838200" y="244138"/>
            <a:ext cx="109263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Twinkl Precursive" panose="02000000000000000000" pitchFamily="2" charset="0"/>
              </a:rPr>
              <a:t>How many different ways can</a:t>
            </a:r>
          </a:p>
          <a:p>
            <a:pPr algn="ctr"/>
            <a:r>
              <a:rPr lang="en-GB" sz="4400" b="1" dirty="0">
                <a:solidFill>
                  <a:schemeClr val="bg1"/>
                </a:solidFill>
                <a:latin typeface="Twinkl Precursive" panose="02000000000000000000" pitchFamily="2" charset="0"/>
              </a:rPr>
              <a:t> you make the number…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1FB290-DAAF-486D-8CD7-60499E385741}"/>
              </a:ext>
            </a:extLst>
          </p:cNvPr>
          <p:cNvSpPr/>
          <p:nvPr/>
        </p:nvSpPr>
        <p:spPr>
          <a:xfrm>
            <a:off x="1052232" y="1643945"/>
            <a:ext cx="3409503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11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268928-9505-4C1B-BE25-5CDB76F9DEC7}"/>
              </a:ext>
            </a:extLst>
          </p:cNvPr>
          <p:cNvSpPr/>
          <p:nvPr/>
        </p:nvSpPr>
        <p:spPr>
          <a:xfrm>
            <a:off x="7399742" y="1534320"/>
            <a:ext cx="3409503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</a:rPr>
              <a:t>23</a:t>
            </a:r>
            <a:endParaRPr lang="en-US" sz="199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55772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08E4B-8240-4B2E-BCC1-AFABA5798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135CD-4D3C-4611-A41C-18041CE1D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B5A34F-7EA9-4E5A-A80F-FEA7A7BBF9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32"/>
          <a:stretch/>
        </p:blipFill>
        <p:spPr>
          <a:xfrm>
            <a:off x="0" y="0"/>
            <a:ext cx="12192000" cy="6829783"/>
          </a:xfrm>
          <a:prstGeom prst="rect">
            <a:avLst/>
          </a:prstGeom>
        </p:spPr>
      </p:pic>
      <p:pic>
        <p:nvPicPr>
          <p:cNvPr id="2050" name="Picture 2" descr="What is Equal Shares? - Definition, Facts &amp; Example">
            <a:extLst>
              <a:ext uri="{FF2B5EF4-FFF2-40B4-BE49-F238E27FC236}">
                <a16:creationId xmlns:a16="http://schemas.microsoft.com/office/drawing/2014/main" id="{11469043-80AF-4641-B1BF-85E1124C2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94" y="28217"/>
            <a:ext cx="6390654" cy="478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1B22E16-FA04-49F6-945B-4CAB15819C8D}"/>
              </a:ext>
            </a:extLst>
          </p:cNvPr>
          <p:cNvSpPr/>
          <p:nvPr/>
        </p:nvSpPr>
        <p:spPr>
          <a:xfrm>
            <a:off x="6692348" y="82165"/>
            <a:ext cx="517166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Twinkl Precursive" panose="02000000000000000000" pitchFamily="2" charset="0"/>
              </a:rPr>
              <a:t>Are these groups equal?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7D15C2-0C6F-4AAD-9B2C-C06E8B2C98AD}"/>
              </a:ext>
            </a:extLst>
          </p:cNvPr>
          <p:cNvSpPr/>
          <p:nvPr/>
        </p:nvSpPr>
        <p:spPr>
          <a:xfrm>
            <a:off x="7104901" y="2205823"/>
            <a:ext cx="46745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Twinkl Precursive" panose="02000000000000000000" pitchFamily="2" charset="0"/>
              </a:rPr>
              <a:t>Can we make these groups equal?</a:t>
            </a:r>
          </a:p>
        </p:txBody>
      </p:sp>
    </p:spTree>
    <p:extLst>
      <p:ext uri="{BB962C8B-B14F-4D97-AF65-F5344CB8AC3E}">
        <p14:creationId xmlns:p14="http://schemas.microsoft.com/office/powerpoint/2010/main" val="355950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ECA96-9905-4257-864F-AFFF2D14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2D848-6CD9-40BC-A4A3-1BB716C0C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3E5323-2CBB-4B81-A46E-1266EB94F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B8B2A4-79CA-4AAC-BBFC-B9C0604E30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76" t="22417" r="21970" b="7526"/>
          <a:stretch/>
        </p:blipFill>
        <p:spPr>
          <a:xfrm>
            <a:off x="69734" y="0"/>
            <a:ext cx="7447721" cy="480218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EA7B474-D010-4A8E-9986-C619BDFAD624}"/>
              </a:ext>
            </a:extLst>
          </p:cNvPr>
          <p:cNvSpPr/>
          <p:nvPr/>
        </p:nvSpPr>
        <p:spPr>
          <a:xfrm>
            <a:off x="7517455" y="969675"/>
            <a:ext cx="46745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Twinkl Precursive" panose="02000000000000000000" pitchFamily="2" charset="0"/>
              </a:rPr>
              <a:t>Example of the set work.</a:t>
            </a:r>
          </a:p>
        </p:txBody>
      </p:sp>
    </p:spTree>
    <p:extLst>
      <p:ext uri="{BB962C8B-B14F-4D97-AF65-F5344CB8AC3E}">
        <p14:creationId xmlns:p14="http://schemas.microsoft.com/office/powerpoint/2010/main" val="4009450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74</Words>
  <Application>Microsoft Office PowerPoint</Application>
  <PresentationFormat>Widescreen</PresentationFormat>
  <Paragraphs>17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Twinkl Precursive</vt:lpstr>
      <vt:lpstr>Office Theme</vt:lpstr>
      <vt:lpstr>6/1/2021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6/1/2021</dc:title>
  <dc:creator>C Coles BTP</dc:creator>
  <cp:lastModifiedBy>C Coles BTP</cp:lastModifiedBy>
  <cp:revision>10</cp:revision>
  <dcterms:created xsi:type="dcterms:W3CDTF">2021-01-05T17:42:40Z</dcterms:created>
  <dcterms:modified xsi:type="dcterms:W3CDTF">2021-01-05T19:15:15Z</dcterms:modified>
</cp:coreProperties>
</file>