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364" y="-13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31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511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9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768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109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310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415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90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370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769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930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F7054-6500-4278-A4E6-33618054E8B1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9BF85-422E-422B-A35B-CB6FF96A8B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246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6712" y="395536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 smtClean="0">
                <a:solidFill>
                  <a:srgbClr val="00B050"/>
                </a:solidFill>
                <a:latin typeface="Bernard MT Condensed" pitchFamily="18" charset="0"/>
              </a:rPr>
              <a:t>Save the Rainforest</a:t>
            </a:r>
            <a:endParaRPr lang="en-GB" sz="4000" u="sng" dirty="0">
              <a:solidFill>
                <a:srgbClr val="00B050"/>
              </a:solidFill>
              <a:latin typeface="Bernard MT Condensed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940" y="4178969"/>
            <a:ext cx="1224136" cy="1645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23" y="1934671"/>
            <a:ext cx="866775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99" y="4467225"/>
            <a:ext cx="829952" cy="132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698" y="1518788"/>
            <a:ext cx="845243" cy="1206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941" y="1215067"/>
            <a:ext cx="1160133" cy="1114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698" y="8055496"/>
            <a:ext cx="1114425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60" y="7956376"/>
            <a:ext cx="1419612" cy="95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611" y="7774338"/>
            <a:ext cx="1053670" cy="103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409" y="4178969"/>
            <a:ext cx="899149" cy="1138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7499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3</cp:revision>
  <dcterms:created xsi:type="dcterms:W3CDTF">2021-01-28T15:33:52Z</dcterms:created>
  <dcterms:modified xsi:type="dcterms:W3CDTF">2021-01-28T16:39:55Z</dcterms:modified>
</cp:coreProperties>
</file>