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3"/>
  </p:notesMasterIdLst>
  <p:sldIdLst>
    <p:sldId id="440" r:id="rId6"/>
    <p:sldId id="434" r:id="rId7"/>
    <p:sldId id="435" r:id="rId8"/>
    <p:sldId id="436" r:id="rId9"/>
    <p:sldId id="437" r:id="rId10"/>
    <p:sldId id="438" r:id="rId11"/>
    <p:sldId id="439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84489" autoAdjust="0"/>
  </p:normalViewPr>
  <p:slideViewPr>
    <p:cSldViewPr snapToGrid="0" showGuides="1">
      <p:cViewPr varScale="1">
        <p:scale>
          <a:sx n="73" d="100"/>
          <a:sy n="73" d="100"/>
        </p:scale>
        <p:origin x="942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72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000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981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85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027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354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996858" y="1643895"/>
            <a:ext cx="827777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Friday 26</a:t>
            </a:r>
            <a:r>
              <a:rPr lang="en-GB" sz="4000" b="1" baseline="30000" dirty="0">
                <a:latin typeface="Comic Sans MS" panose="030F0702030302020204" pitchFamily="66" charset="0"/>
              </a:rPr>
              <a:t>th</a:t>
            </a:r>
            <a:r>
              <a:rPr lang="en-GB" sz="4000" b="1" dirty="0">
                <a:latin typeface="Comic Sans MS" panose="030F0702030302020204" pitchFamily="66" charset="0"/>
              </a:rPr>
              <a:t> February</a:t>
            </a:r>
          </a:p>
          <a:p>
            <a:pPr algn="ctr"/>
            <a:endParaRPr lang="en-GB" sz="4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Counting in 2s &amp; Counting in 5s</a:t>
            </a:r>
          </a:p>
          <a:p>
            <a:pPr algn="ctr"/>
            <a:endParaRPr lang="en-GB" sz="4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Problem Solving and Reasoning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366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495" y="725015"/>
            <a:ext cx="7854399" cy="553997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 in 2s backwards to complete the number track.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dirty="0"/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2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  2 less   2 less   2 less   2 less   2 less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you continue counting, will you say the number 25?</a:t>
            </a:r>
          </a:p>
        </p:txBody>
      </p:sp>
      <p:sp>
        <p:nvSpPr>
          <p:cNvPr id="6" name="Curved Down Arrow 5"/>
          <p:cNvSpPr/>
          <p:nvPr/>
        </p:nvSpPr>
        <p:spPr>
          <a:xfrm rot="10800000">
            <a:off x="6078767" y="3160515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urved Down Arrow 6"/>
          <p:cNvSpPr/>
          <p:nvPr/>
        </p:nvSpPr>
        <p:spPr>
          <a:xfrm rot="10800000">
            <a:off x="2038582" y="3176784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Curved Down Arrow 7"/>
          <p:cNvSpPr/>
          <p:nvPr/>
        </p:nvSpPr>
        <p:spPr>
          <a:xfrm rot="10800000">
            <a:off x="5047755" y="3157338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urved Down Arrow 8"/>
          <p:cNvSpPr/>
          <p:nvPr/>
        </p:nvSpPr>
        <p:spPr>
          <a:xfrm rot="10800000">
            <a:off x="7067147" y="3160515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Curved Down Arrow 9"/>
          <p:cNvSpPr/>
          <p:nvPr/>
        </p:nvSpPr>
        <p:spPr>
          <a:xfrm rot="10800000">
            <a:off x="3047997" y="3157338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Curved Down Arrow 10"/>
          <p:cNvSpPr/>
          <p:nvPr/>
        </p:nvSpPr>
        <p:spPr>
          <a:xfrm rot="10800000">
            <a:off x="4088561" y="3157338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911071"/>
              </p:ext>
            </p:extLst>
          </p:nvPr>
        </p:nvGraphicFramePr>
        <p:xfrm>
          <a:off x="1363755" y="2165958"/>
          <a:ext cx="7205786" cy="8793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9398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3467483494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2983393134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2766757718"/>
                    </a:ext>
                  </a:extLst>
                </a:gridCol>
              </a:tblGrid>
              <a:tr h="8793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10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4143" y="723532"/>
            <a:ext cx="7538171" cy="32932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never…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it!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321809" y="1851285"/>
            <a:ext cx="4637670" cy="1430349"/>
          </a:xfrm>
          <a:prstGeom prst="wedgeRoundRectCallout">
            <a:avLst>
              <a:gd name="adj1" fmla="val -69174"/>
              <a:gd name="adj2" fmla="val 7444"/>
              <a:gd name="adj3" fmla="val 16667"/>
            </a:avLst>
          </a:prstGeom>
          <a:solidFill>
            <a:srgbClr val="FF0066">
              <a:alpha val="20000"/>
            </a:srgbClr>
          </a:solidFill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When you count in twos, your digits will be 0, 2, 4, 6,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62000" y="1870253"/>
            <a:ext cx="1681299" cy="136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1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6847" y="736900"/>
            <a:ext cx="8056280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counts back from 50 in 2s.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counts up from 12 in 2s.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say their numbers together.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will say 30 first.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983392" y="2218709"/>
            <a:ext cx="3023352" cy="846955"/>
          </a:xfrm>
          <a:prstGeom prst="wedgeRoundRectCallout">
            <a:avLst>
              <a:gd name="adj1" fmla="val -69174"/>
              <a:gd name="adj2" fmla="val 7444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50, 48, 46, 44…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7" name="Picture 6" descr="C:\Users\User\Desktop\images\girl_3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6" b="21218"/>
          <a:stretch/>
        </p:blipFill>
        <p:spPr bwMode="auto">
          <a:xfrm rot="21255152">
            <a:off x="751544" y="1929760"/>
            <a:ext cx="1755775" cy="1339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3454972" y="3859361"/>
            <a:ext cx="3023352" cy="828141"/>
          </a:xfrm>
          <a:prstGeom prst="wedgeRoundRectCallout">
            <a:avLst>
              <a:gd name="adj1" fmla="val 61332"/>
              <a:gd name="adj2" fmla="val 7444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12, 14, 16…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5509">
            <a:off x="6787991" y="3507225"/>
            <a:ext cx="1799079" cy="135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9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495" y="738610"/>
            <a:ext cx="7538171" cy="526297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is making this flower pattern with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Annie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Annie?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3479281"/>
            <a:ext cx="1981786" cy="1368586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299245" y="3479281"/>
            <a:ext cx="4700568" cy="1279789"/>
          </a:xfrm>
          <a:prstGeom prst="wedgeRoundRectCallout">
            <a:avLst>
              <a:gd name="adj1" fmla="val -62327"/>
              <a:gd name="adj2" fmla="val 26927"/>
              <a:gd name="adj3" fmla="val 16667"/>
            </a:avLst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If you make 9 flowers, you will use 43 counters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riol Regular" charset="0"/>
                <a:ea typeface="Calibri" charset="0"/>
                <a:cs typeface="Times New Roman" charset="0"/>
              </a:rPr>
              <a:t>.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Calibri" charset="0"/>
              <a:cs typeface="Times New Roman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007847" y="1702229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392411" y="138228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145681" y="219033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776975" y="168932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651465" y="219033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23004" y="1715329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807568" y="139538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560838" y="220343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192132" y="170242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066622" y="220343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880468" y="1689321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265032" y="1369375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018302" y="217742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691044" y="167641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524086" y="217742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407933" y="1676413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792497" y="1356467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521357" y="2164515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177061" y="1663505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051551" y="2164515"/>
            <a:ext cx="457200" cy="4693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27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495" y="736900"/>
            <a:ext cx="7538171" cy="42165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Odd One Out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the odd one out? Explain your answer.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18513" y="2050065"/>
            <a:ext cx="1063367" cy="1032254"/>
          </a:xfrm>
          <a:prstGeom prst="roundRect">
            <a:avLst/>
          </a:prstGeom>
          <a:solidFill>
            <a:schemeClr val="accent2">
              <a:alpha val="38824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25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99989" y="3044435"/>
            <a:ext cx="1063367" cy="1032254"/>
          </a:xfrm>
          <a:prstGeom prst="roundRect">
            <a:avLst/>
          </a:prstGeom>
          <a:solidFill>
            <a:srgbClr val="7030A0">
              <a:alpha val="38824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27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05097" y="2050065"/>
            <a:ext cx="1063367" cy="1032254"/>
          </a:xfrm>
          <a:prstGeom prst="roundRect">
            <a:avLst/>
          </a:prstGeom>
          <a:solidFill>
            <a:srgbClr val="0070C0">
              <a:alpha val="38824"/>
            </a:srgb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30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608953" y="3044435"/>
            <a:ext cx="1063367" cy="1032254"/>
          </a:xfrm>
          <a:prstGeom prst="roundRect">
            <a:avLst/>
          </a:prstGeom>
          <a:solidFill>
            <a:srgbClr val="00B050">
              <a:alpha val="38824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45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77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6062" y="750548"/>
            <a:ext cx="8668314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in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groups. Create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circle with your hands.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You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choose to put in one hand or both hands.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Count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fingers and thumbs you can see altogether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predict how many? Count to check.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52051">
            <a:off x="3188904" y="3706976"/>
            <a:ext cx="1337321" cy="12450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90578">
            <a:off x="5106882" y="3702739"/>
            <a:ext cx="1337321" cy="12450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7588">
            <a:off x="4190430" y="3964788"/>
            <a:ext cx="1337321" cy="12450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0322">
            <a:off x="3188904" y="1867599"/>
            <a:ext cx="1337321" cy="1245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978">
            <a:off x="2673591" y="2796202"/>
            <a:ext cx="1337321" cy="12450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89421" y="1528548"/>
            <a:ext cx="1337321" cy="12450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59781">
            <a:off x="5202606" y="1884773"/>
            <a:ext cx="1337321" cy="12450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62089" y="2796204"/>
            <a:ext cx="1337321" cy="1245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4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2462</TotalTime>
  <Words>235</Words>
  <Application>Microsoft Office PowerPoint</Application>
  <PresentationFormat>A4 Paper (210x297 mm)</PresentationFormat>
  <Paragraphs>110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Bariol</vt:lpstr>
      <vt:lpstr>Bariol Regular</vt:lpstr>
      <vt:lpstr>Calibri</vt:lpstr>
      <vt:lpstr>Comic Sans MS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E Hanson BTP</cp:lastModifiedBy>
  <cp:revision>169</cp:revision>
  <dcterms:created xsi:type="dcterms:W3CDTF">2019-02-04T08:17:32Z</dcterms:created>
  <dcterms:modified xsi:type="dcterms:W3CDTF">2021-02-21T13:48:20Z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