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58" r:id="rId2"/>
    <p:sldId id="294" r:id="rId3"/>
    <p:sldId id="305" r:id="rId4"/>
    <p:sldId id="310" r:id="rId5"/>
    <p:sldId id="306" r:id="rId6"/>
    <p:sldId id="311" r:id="rId7"/>
    <p:sldId id="312" r:id="rId8"/>
    <p:sldId id="313" r:id="rId9"/>
    <p:sldId id="314" r:id="rId10"/>
    <p:sldId id="315" r:id="rId11"/>
    <p:sldId id="316" r:id="rId12"/>
    <p:sldId id="317" r:id="rId13"/>
    <p:sldId id="318" r:id="rId14"/>
    <p:sldId id="319" r:id="rId15"/>
    <p:sldId id="325" r:id="rId16"/>
    <p:sldId id="321" r:id="rId17"/>
    <p:sldId id="323" r:id="rId18"/>
    <p:sldId id="324" r:id="rId19"/>
    <p:sldId id="320" r:id="rId20"/>
    <p:sldId id="326" r:id="rId21"/>
    <p:sldId id="308" r:id="rId22"/>
    <p:sldId id="267" r:id="rId23"/>
  </p:sldIdLst>
  <p:sldSz cx="9144000" cy="6858000" type="screen4x3"/>
  <p:notesSz cx="6858000" cy="9144000"/>
  <p:embeddedFontLst>
    <p:embeddedFont>
      <p:font typeface="Tuffy-TTF" panose="020B0603060100000000" pitchFamily="34" charset="0"/>
      <p:regular r:id="rId26"/>
      <p:bold r:id="rId27"/>
      <p:italic r:id="rId28"/>
      <p:boldItalic r:id="rId29"/>
    </p:embeddedFont>
    <p:embeddedFont>
      <p:font typeface="Twinkl" pitchFamily="2" charset="0"/>
      <p:regular r:id="rId30"/>
      <p:bold r:id="rId31"/>
    </p:embeddedFont>
    <p:embeddedFont>
      <p:font typeface="Twinkl SemiBold" pitchFamily="2" charset="0"/>
      <p:bold r:id="rId32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1E5A"/>
    <a:srgbClr val="00963E"/>
    <a:srgbClr val="D82233"/>
    <a:srgbClr val="AEE9EC"/>
    <a:srgbClr val="D83A5E"/>
    <a:srgbClr val="2DB6BC"/>
    <a:srgbClr val="F5CFD8"/>
    <a:srgbClr val="FAB001"/>
    <a:srgbClr val="8D358B"/>
    <a:srgbClr val="F081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90" d="100"/>
          <a:sy n="90" d="100"/>
        </p:scale>
        <p:origin x="918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BCAB23E-5E8D-4EE2-83B5-ED1C61A16838}" type="datetimeFigureOut">
              <a:rPr lang="en-GB"/>
              <a:pPr>
                <a:defRPr/>
              </a:pPr>
              <a:t>15/05/2020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8FA9FD05-3BB6-41CC-853D-2075B3AECA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656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928FEF98-7973-4A8C-8B7D-76BB1CDE8734}" type="datetimeFigureOut">
              <a:rPr lang="en-GB"/>
              <a:pPr>
                <a:defRPr/>
              </a:pPr>
              <a:t>15/05/2020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72C48283-2588-4AA5-AB63-C726861FDEB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33543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8670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141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7833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0633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388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3" r:id="rId2"/>
    <p:sldLayoutId id="2147483684" r:id="rId3"/>
    <p:sldLayoutId id="2147483685" r:id="rId4"/>
    <p:sldLayoutId id="2147483679" r:id="rId5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18" Type="http://schemas.openxmlformats.org/officeDocument/2006/relationships/image" Target="../media/image21.png"/><Relationship Id="rId26" Type="http://schemas.openxmlformats.org/officeDocument/2006/relationships/image" Target="../media/image29.png"/><Relationship Id="rId3" Type="http://schemas.openxmlformats.org/officeDocument/2006/relationships/image" Target="../media/image6.png"/><Relationship Id="rId21" Type="http://schemas.openxmlformats.org/officeDocument/2006/relationships/image" Target="../media/image24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5" Type="http://schemas.openxmlformats.org/officeDocument/2006/relationships/image" Target="../media/image28.png"/><Relationship Id="rId2" Type="http://schemas.openxmlformats.org/officeDocument/2006/relationships/image" Target="../media/image5.png"/><Relationship Id="rId16" Type="http://schemas.openxmlformats.org/officeDocument/2006/relationships/image" Target="../media/image19.png"/><Relationship Id="rId20" Type="http://schemas.openxmlformats.org/officeDocument/2006/relationships/image" Target="../media/image23.png"/><Relationship Id="rId29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24" Type="http://schemas.openxmlformats.org/officeDocument/2006/relationships/image" Target="../media/image27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23" Type="http://schemas.openxmlformats.org/officeDocument/2006/relationships/image" Target="../media/image26.png"/><Relationship Id="rId28" Type="http://schemas.openxmlformats.org/officeDocument/2006/relationships/image" Target="../media/image31.png"/><Relationship Id="rId10" Type="http://schemas.openxmlformats.org/officeDocument/2006/relationships/image" Target="../media/image13.png"/><Relationship Id="rId19" Type="http://schemas.openxmlformats.org/officeDocument/2006/relationships/image" Target="../media/image22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Relationship Id="rId22" Type="http://schemas.openxmlformats.org/officeDocument/2006/relationships/image" Target="../media/image25.png"/><Relationship Id="rId27" Type="http://schemas.openxmlformats.org/officeDocument/2006/relationships/image" Target="../media/image30.png"/><Relationship Id="rId30" Type="http://schemas.openxmlformats.org/officeDocument/2006/relationships/image" Target="../media/image3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tif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tif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7.png"/><Relationship Id="rId4" Type="http://schemas.openxmlformats.org/officeDocument/2006/relationships/image" Target="../media/image3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4.tif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5" Type="http://schemas.openxmlformats.org/officeDocument/2006/relationships/image" Target="../media/image40.png"/><Relationship Id="rId4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56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44.png"/><Relationship Id="rId7" Type="http://schemas.openxmlformats.org/officeDocument/2006/relationships/image" Target="../media/image64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7" Type="http://schemas.openxmlformats.org/officeDocument/2006/relationships/image" Target="../media/image56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7.png"/><Relationship Id="rId7" Type="http://schemas.openxmlformats.org/officeDocument/2006/relationships/image" Target="../media/image76.png"/><Relationship Id="rId2" Type="http://schemas.openxmlformats.org/officeDocument/2006/relationships/image" Target="../media/image34.tif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png"/><Relationship Id="rId5" Type="http://schemas.openxmlformats.org/officeDocument/2006/relationships/image" Target="../media/image74.png"/><Relationship Id="rId4" Type="http://schemas.openxmlformats.org/officeDocument/2006/relationships/image" Target="../media/image36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chemeClr val="accent1"/>
          </a:solidFill>
        </p:grpSpPr>
        <p:sp>
          <p:nvSpPr>
            <p:cNvPr id="5" name="Oval 4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7" name="Speech Bubble">
            <a:extLst>
              <a:ext uri="{FF2B5EF4-FFF2-40B4-BE49-F238E27FC236}">
                <a16:creationId xmlns:a16="http://schemas.microsoft.com/office/drawing/2014/main" id="{656ACA77-DD06-4B76-A9F3-FA692455DBA6}"/>
              </a:ext>
            </a:extLst>
          </p:cNvPr>
          <p:cNvSpPr/>
          <p:nvPr/>
        </p:nvSpPr>
        <p:spPr>
          <a:xfrm>
            <a:off x="2015716" y="836219"/>
            <a:ext cx="5112568" cy="753331"/>
          </a:xfrm>
          <a:prstGeom prst="wedgeRoundRectCallout">
            <a:avLst>
              <a:gd name="adj1" fmla="val -47129"/>
              <a:gd name="adj2" fmla="val 12520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Let’s practise Sam’s Sounds and Tricky Words!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3089792-BBE2-4261-A08E-396FE6DC6F3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860" y="1772816"/>
            <a:ext cx="1296144" cy="4034117"/>
          </a:xfrm>
          <a:prstGeom prst="rect">
            <a:avLst/>
          </a:prstGeom>
        </p:spPr>
      </p:pic>
      <p:sp>
        <p:nvSpPr>
          <p:cNvPr id="9" name="background 2">
            <a:extLst>
              <a:ext uri="{FF2B5EF4-FFF2-40B4-BE49-F238E27FC236}">
                <a16:creationId xmlns:a16="http://schemas.microsoft.com/office/drawing/2014/main" id="{3F416E1C-3AC5-4872-92A0-041CA215F787}"/>
              </a:ext>
            </a:extLst>
          </p:cNvPr>
          <p:cNvSpPr/>
          <p:nvPr/>
        </p:nvSpPr>
        <p:spPr>
          <a:xfrm>
            <a:off x="6003925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0096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10" name="PLAY 2">
            <a:extLst>
              <a:ext uri="{FF2B5EF4-FFF2-40B4-BE49-F238E27FC236}">
                <a16:creationId xmlns:a16="http://schemas.microsoft.com/office/drawing/2014/main" id="{60353E7B-729B-4183-98FF-53EC18C8ADD4}"/>
              </a:ext>
            </a:extLst>
          </p:cNvPr>
          <p:cNvGrpSpPr>
            <a:grpSpLocks/>
          </p:cNvGrpSpPr>
          <p:nvPr/>
        </p:nvGrpSpPr>
        <p:grpSpPr bwMode="auto">
          <a:xfrm>
            <a:off x="6773863" y="5357813"/>
            <a:ext cx="735012" cy="735012"/>
            <a:chOff x="6300192" y="2204864"/>
            <a:chExt cx="900100" cy="900100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C33B5522-B25C-4681-8EF6-42E6548273C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6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2" name="Isosceles Triangle 11">
              <a:extLst>
                <a:ext uri="{FF2B5EF4-FFF2-40B4-BE49-F238E27FC236}">
                  <a16:creationId xmlns:a16="http://schemas.microsoft.com/office/drawing/2014/main" id="{A94B022F-F24E-4554-B00C-C6EAA9054204}"/>
                </a:ext>
              </a:extLst>
            </p:cNvPr>
            <p:cNvSpPr/>
            <p:nvPr/>
          </p:nvSpPr>
          <p:spPr>
            <a:xfrm rot="5400000">
              <a:off x="6559724" y="2417738"/>
              <a:ext cx="550169" cy="474351"/>
            </a:xfrm>
            <a:prstGeom prst="triangl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92" name="said">
            <a:extLst>
              <a:ext uri="{FF2B5EF4-FFF2-40B4-BE49-F238E27FC236}">
                <a16:creationId xmlns:a16="http://schemas.microsoft.com/office/drawing/2014/main" id="{E5EFF261-5B2A-4E4E-9B0E-37031FE636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26223" y="3305874"/>
            <a:ext cx="197413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said</a:t>
            </a:r>
          </a:p>
        </p:txBody>
      </p:sp>
      <p:sp>
        <p:nvSpPr>
          <p:cNvPr id="93" name="so">
            <a:extLst>
              <a:ext uri="{FF2B5EF4-FFF2-40B4-BE49-F238E27FC236}">
                <a16:creationId xmlns:a16="http://schemas.microsoft.com/office/drawing/2014/main" id="{16853594-C2FD-4BCB-851D-3CBE7500C0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14409" y="3292405"/>
            <a:ext cx="133970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so</a:t>
            </a:r>
          </a:p>
        </p:txBody>
      </p:sp>
      <p:sp>
        <p:nvSpPr>
          <p:cNvPr id="94" name="have">
            <a:extLst>
              <a:ext uri="{FF2B5EF4-FFF2-40B4-BE49-F238E27FC236}">
                <a16:creationId xmlns:a16="http://schemas.microsoft.com/office/drawing/2014/main" id="{AAD8328E-32C0-4D86-AA69-B896BA592A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5472" y="3298901"/>
            <a:ext cx="2037579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have</a:t>
            </a:r>
          </a:p>
        </p:txBody>
      </p:sp>
      <p:sp>
        <p:nvSpPr>
          <p:cNvPr id="95" name="like">
            <a:extLst>
              <a:ext uri="{FF2B5EF4-FFF2-40B4-BE49-F238E27FC236}">
                <a16:creationId xmlns:a16="http://schemas.microsoft.com/office/drawing/2014/main" id="{8ECD2561-691C-4234-BF96-BD527397BD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85074" y="3312847"/>
            <a:ext cx="159837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like</a:t>
            </a:r>
          </a:p>
        </p:txBody>
      </p:sp>
      <p:sp>
        <p:nvSpPr>
          <p:cNvPr id="96" name="come">
            <a:extLst>
              <a:ext uri="{FF2B5EF4-FFF2-40B4-BE49-F238E27FC236}">
                <a16:creationId xmlns:a16="http://schemas.microsoft.com/office/drawing/2014/main" id="{3BA73105-4E30-4DB8-A655-9ECFD979F3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55862" y="3302114"/>
            <a:ext cx="2171013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come</a:t>
            </a:r>
          </a:p>
        </p:txBody>
      </p:sp>
      <p:sp>
        <p:nvSpPr>
          <p:cNvPr id="97" name="some">
            <a:extLst>
              <a:ext uri="{FF2B5EF4-FFF2-40B4-BE49-F238E27FC236}">
                <a16:creationId xmlns:a16="http://schemas.microsoft.com/office/drawing/2014/main" id="{E25C68D7-6CDA-454E-B03F-F03FF47A25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4108" y="3319820"/>
            <a:ext cx="218030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some</a:t>
            </a:r>
          </a:p>
        </p:txBody>
      </p:sp>
      <p:sp>
        <p:nvSpPr>
          <p:cNvPr id="98" name="background">
            <a:extLst>
              <a:ext uri="{FF2B5EF4-FFF2-40B4-BE49-F238E27FC236}">
                <a16:creationId xmlns:a16="http://schemas.microsoft.com/office/drawing/2014/main" id="{195B132C-E542-486E-A93D-CCF8219CB987}"/>
              </a:ext>
            </a:extLst>
          </p:cNvPr>
          <p:cNvSpPr/>
          <p:nvPr/>
        </p:nvSpPr>
        <p:spPr>
          <a:xfrm>
            <a:off x="3020529" y="2164701"/>
            <a:ext cx="2238846" cy="3424539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0096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99" name="v">
            <a:extLst>
              <a:ext uri="{FF2B5EF4-FFF2-40B4-BE49-F238E27FC236}">
                <a16:creationId xmlns:a16="http://schemas.microsoft.com/office/drawing/2014/main" id="{93C652CD-E765-45E8-A11F-929F329746B2}"/>
              </a:ext>
            </a:extLst>
          </p:cNvPr>
          <p:cNvGrpSpPr/>
          <p:nvPr/>
        </p:nvGrpSpPr>
        <p:grpSpPr>
          <a:xfrm>
            <a:off x="3673133" y="2210477"/>
            <a:ext cx="1008454" cy="3035574"/>
            <a:chOff x="771000" y="2195536"/>
            <a:chExt cx="1008454" cy="3035574"/>
          </a:xfrm>
        </p:grpSpPr>
        <p:pic>
          <p:nvPicPr>
            <p:cNvPr id="100" name="jelly">
              <a:extLst>
                <a:ext uri="{FF2B5EF4-FFF2-40B4-BE49-F238E27FC236}">
                  <a16:creationId xmlns:a16="http://schemas.microsoft.com/office/drawing/2014/main" id="{70B87A26-2402-455E-903D-F90AEA2B617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1000" y="3806355"/>
              <a:ext cx="1008454" cy="1424755"/>
            </a:xfrm>
            <a:prstGeom prst="rect">
              <a:avLst/>
            </a:prstGeom>
          </p:spPr>
        </p:pic>
        <p:sp>
          <p:nvSpPr>
            <p:cNvPr id="101" name="v">
              <a:extLst>
                <a:ext uri="{FF2B5EF4-FFF2-40B4-BE49-F238E27FC236}">
                  <a16:creationId xmlns:a16="http://schemas.microsoft.com/office/drawing/2014/main" id="{A3E02F5E-B6A8-4296-B8D8-4AB44FD690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61789" y="2195536"/>
              <a:ext cx="763351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/>
                <a:t>v</a:t>
              </a:r>
              <a:endParaRPr lang="en-GB" altLang="en-US" sz="13800" b="1" dirty="0"/>
            </a:p>
          </p:txBody>
        </p:sp>
      </p:grpSp>
      <p:grpSp>
        <p:nvGrpSpPr>
          <p:cNvPr id="102" name="w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260527" y="2188347"/>
            <a:ext cx="1737813" cy="2703838"/>
            <a:chOff x="2011954" y="2277197"/>
            <a:chExt cx="1737813" cy="2703838"/>
          </a:xfrm>
        </p:grpSpPr>
        <p:pic>
          <p:nvPicPr>
            <p:cNvPr id="103" name="Picture 102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11954" y="4330825"/>
              <a:ext cx="1737813" cy="650210"/>
            </a:xfrm>
            <a:prstGeom prst="rect">
              <a:avLst/>
            </a:prstGeom>
          </p:spPr>
        </p:pic>
        <p:sp>
          <p:nvSpPr>
            <p:cNvPr id="104" name="w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363270" y="2277197"/>
              <a:ext cx="109837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w</a:t>
              </a:r>
            </a:p>
          </p:txBody>
        </p:sp>
      </p:grpSp>
      <p:grpSp>
        <p:nvGrpSpPr>
          <p:cNvPr id="105" name="x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446422" y="2309156"/>
            <a:ext cx="1371084" cy="2876999"/>
            <a:chOff x="2220949" y="2271903"/>
            <a:chExt cx="1371084" cy="2876999"/>
          </a:xfrm>
        </p:grpSpPr>
        <p:pic>
          <p:nvPicPr>
            <p:cNvPr id="106" name="Picture 105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0949" y="3965066"/>
              <a:ext cx="1371084" cy="1183836"/>
            </a:xfrm>
            <a:prstGeom prst="rect">
              <a:avLst/>
            </a:prstGeom>
          </p:spPr>
        </p:pic>
        <p:sp>
          <p:nvSpPr>
            <p:cNvPr id="107" name="x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518453" y="2271903"/>
              <a:ext cx="76335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x</a:t>
              </a:r>
            </a:p>
          </p:txBody>
        </p:sp>
      </p:grpSp>
      <p:grpSp>
        <p:nvGrpSpPr>
          <p:cNvPr id="108" name="y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737348" y="2369215"/>
            <a:ext cx="818530" cy="2929124"/>
            <a:chOff x="2511364" y="2271903"/>
            <a:chExt cx="818530" cy="2929124"/>
          </a:xfrm>
        </p:grpSpPr>
        <p:pic>
          <p:nvPicPr>
            <p:cNvPr id="109" name="Picture 108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1364" y="3783676"/>
              <a:ext cx="751484" cy="1417351"/>
            </a:xfrm>
            <a:prstGeom prst="rect">
              <a:avLst/>
            </a:prstGeom>
          </p:spPr>
        </p:pic>
        <p:sp>
          <p:nvSpPr>
            <p:cNvPr id="110" name="y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518453" y="2271903"/>
              <a:ext cx="81144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y</a:t>
              </a:r>
            </a:p>
          </p:txBody>
        </p:sp>
      </p:grpSp>
      <p:grpSp>
        <p:nvGrpSpPr>
          <p:cNvPr id="111" name="z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509977" y="2293338"/>
            <a:ext cx="1249016" cy="2985526"/>
            <a:chOff x="2256622" y="2271903"/>
            <a:chExt cx="1249016" cy="2985526"/>
          </a:xfrm>
        </p:grpSpPr>
        <p:pic>
          <p:nvPicPr>
            <p:cNvPr id="112" name="Picture 111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56622" y="3897654"/>
              <a:ext cx="1249016" cy="1359775"/>
            </a:xfrm>
            <a:prstGeom prst="rect">
              <a:avLst/>
            </a:prstGeom>
          </p:spPr>
        </p:pic>
        <p:sp>
          <p:nvSpPr>
            <p:cNvPr id="113" name="z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518453" y="2271903"/>
              <a:ext cx="70083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z</a:t>
              </a:r>
            </a:p>
          </p:txBody>
        </p:sp>
      </p:grpSp>
      <p:grpSp>
        <p:nvGrpSpPr>
          <p:cNvPr id="114" name="qu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179982" y="2259545"/>
            <a:ext cx="1977303" cy="2903722"/>
            <a:chOff x="1895752" y="2210455"/>
            <a:chExt cx="1977303" cy="2903722"/>
          </a:xfrm>
        </p:grpSpPr>
        <p:pic>
          <p:nvPicPr>
            <p:cNvPr id="115" name="Picture 114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95752" y="3975958"/>
              <a:ext cx="1977303" cy="1138219"/>
            </a:xfrm>
            <a:prstGeom prst="rect">
              <a:avLst/>
            </a:prstGeom>
          </p:spPr>
        </p:pic>
        <p:sp>
          <p:nvSpPr>
            <p:cNvPr id="116" name="qu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137879" y="2210455"/>
              <a:ext cx="145103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qu</a:t>
              </a:r>
              <a:endParaRPr lang="en-GB" sz="8800" b="1" dirty="0"/>
            </a:p>
          </p:txBody>
        </p:sp>
      </p:grpSp>
      <p:grpSp>
        <p:nvGrpSpPr>
          <p:cNvPr id="117" name="ch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458365" y="2278209"/>
            <a:ext cx="1364476" cy="2946472"/>
            <a:chOff x="2230874" y="2278209"/>
            <a:chExt cx="1364476" cy="2946472"/>
          </a:xfrm>
        </p:grpSpPr>
        <p:sp>
          <p:nvSpPr>
            <p:cNvPr id="118" name="c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30874" y="2278209"/>
              <a:ext cx="1364476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ch</a:t>
              </a:r>
              <a:endParaRPr lang="en-GB" sz="8800" b="1" dirty="0"/>
            </a:p>
          </p:txBody>
        </p:sp>
        <p:pic>
          <p:nvPicPr>
            <p:cNvPr id="119" name="Picture 118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5858" y="3945938"/>
              <a:ext cx="1091653" cy="1278743"/>
            </a:xfrm>
            <a:prstGeom prst="rect">
              <a:avLst/>
            </a:prstGeom>
          </p:spPr>
        </p:pic>
      </p:grpSp>
      <p:grpSp>
        <p:nvGrpSpPr>
          <p:cNvPr id="120" name="sh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182680" y="2362145"/>
            <a:ext cx="1882840" cy="2532265"/>
            <a:chOff x="1978637" y="2261884"/>
            <a:chExt cx="1882840" cy="2532265"/>
          </a:xfrm>
        </p:grpSpPr>
        <p:pic>
          <p:nvPicPr>
            <p:cNvPr id="121" name="Picture 120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78637" y="4206639"/>
              <a:ext cx="1882840" cy="587510"/>
            </a:xfrm>
            <a:prstGeom prst="rect">
              <a:avLst/>
            </a:prstGeom>
          </p:spPr>
        </p:pic>
        <p:sp>
          <p:nvSpPr>
            <p:cNvPr id="122" name="sh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88470" y="2261884"/>
              <a:ext cx="134363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sh</a:t>
              </a:r>
              <a:endParaRPr lang="en-GB" sz="8800" b="1" dirty="0"/>
            </a:p>
          </p:txBody>
        </p:sp>
      </p:grpSp>
      <p:grpSp>
        <p:nvGrpSpPr>
          <p:cNvPr id="123" name="th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497811" y="2369215"/>
            <a:ext cx="1339687" cy="2769001"/>
            <a:chOff x="2231506" y="2261884"/>
            <a:chExt cx="1339687" cy="2769001"/>
          </a:xfrm>
        </p:grpSpPr>
        <p:pic>
          <p:nvPicPr>
            <p:cNvPr id="124" name="Picture 123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31506" y="3817482"/>
              <a:ext cx="1273185" cy="1213403"/>
            </a:xfrm>
            <a:prstGeom prst="rect">
              <a:avLst/>
            </a:prstGeom>
          </p:spPr>
        </p:pic>
        <p:sp>
          <p:nvSpPr>
            <p:cNvPr id="125" name="th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88470" y="2261884"/>
              <a:ext cx="128272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th</a:t>
              </a:r>
              <a:endParaRPr lang="en-GB" sz="8800" b="1" dirty="0"/>
            </a:p>
          </p:txBody>
        </p:sp>
      </p:grpSp>
      <p:grpSp>
        <p:nvGrpSpPr>
          <p:cNvPr id="126" name="ng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418392" y="2268106"/>
            <a:ext cx="1457450" cy="2913215"/>
            <a:chOff x="2288470" y="2261884"/>
            <a:chExt cx="1457450" cy="2913215"/>
          </a:xfrm>
        </p:grpSpPr>
        <p:pic>
          <p:nvPicPr>
            <p:cNvPr id="127" name="Picture 126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5286" y="3954654"/>
              <a:ext cx="920808" cy="1220445"/>
            </a:xfrm>
            <a:prstGeom prst="rect">
              <a:avLst/>
            </a:prstGeom>
          </p:spPr>
        </p:pic>
        <p:sp>
          <p:nvSpPr>
            <p:cNvPr id="128" name="ng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88470" y="2261884"/>
              <a:ext cx="1457450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ng</a:t>
              </a:r>
            </a:p>
          </p:txBody>
        </p:sp>
      </p:grpSp>
      <p:grpSp>
        <p:nvGrpSpPr>
          <p:cNvPr id="129" name="ai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494113" y="2356432"/>
            <a:ext cx="1222149" cy="2835750"/>
            <a:chOff x="2288470" y="2261884"/>
            <a:chExt cx="1222149" cy="2835750"/>
          </a:xfrm>
        </p:grpSpPr>
        <p:pic>
          <p:nvPicPr>
            <p:cNvPr id="130" name="Picture 129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92269" y="3954348"/>
              <a:ext cx="1118350" cy="1143286"/>
            </a:xfrm>
            <a:prstGeom prst="rect">
              <a:avLst/>
            </a:prstGeom>
          </p:spPr>
        </p:pic>
        <p:sp>
          <p:nvSpPr>
            <p:cNvPr id="131" name="ai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88470" y="2261884"/>
              <a:ext cx="117852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ai</a:t>
              </a:r>
              <a:endParaRPr lang="en-GB" sz="8800" b="1" dirty="0"/>
            </a:p>
          </p:txBody>
        </p:sp>
      </p:grpSp>
      <p:grpSp>
        <p:nvGrpSpPr>
          <p:cNvPr id="132" name="ee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457520" y="2331942"/>
            <a:ext cx="1399001" cy="2713219"/>
            <a:chOff x="2247614" y="2261884"/>
            <a:chExt cx="1399001" cy="2713219"/>
          </a:xfrm>
        </p:grpSpPr>
        <p:pic>
          <p:nvPicPr>
            <p:cNvPr id="133" name="Picture 132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7614" y="4104210"/>
              <a:ext cx="1399001" cy="870893"/>
            </a:xfrm>
            <a:prstGeom prst="rect">
              <a:avLst/>
            </a:prstGeom>
          </p:spPr>
        </p:pic>
        <p:sp>
          <p:nvSpPr>
            <p:cNvPr id="134" name="ee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88470" y="2261884"/>
              <a:ext cx="125547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ee</a:t>
              </a:r>
              <a:endParaRPr lang="en-GB" sz="8800" b="1" dirty="0"/>
            </a:p>
          </p:txBody>
        </p:sp>
      </p:grpSp>
      <p:grpSp>
        <p:nvGrpSpPr>
          <p:cNvPr id="135" name="igh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221858" y="2367423"/>
            <a:ext cx="1808508" cy="2854537"/>
            <a:chOff x="2015267" y="2245411"/>
            <a:chExt cx="1808508" cy="2854537"/>
          </a:xfrm>
        </p:grpSpPr>
        <p:pic>
          <p:nvPicPr>
            <p:cNvPr id="136" name="Picture 135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47626" y="3774131"/>
              <a:ext cx="1102908" cy="1325817"/>
            </a:xfrm>
            <a:prstGeom prst="rect">
              <a:avLst/>
            </a:prstGeom>
          </p:spPr>
        </p:pic>
        <p:sp>
          <p:nvSpPr>
            <p:cNvPr id="137" name="igh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015267" y="2245411"/>
              <a:ext cx="180850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igh</a:t>
              </a:r>
              <a:endParaRPr lang="en-GB" sz="8800" b="1" dirty="0"/>
            </a:p>
          </p:txBody>
        </p:sp>
      </p:grpSp>
      <p:grpSp>
        <p:nvGrpSpPr>
          <p:cNvPr id="138" name="oa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395847" y="2391172"/>
            <a:ext cx="1468273" cy="2808405"/>
            <a:chOff x="2242459" y="2242862"/>
            <a:chExt cx="1468273" cy="2808405"/>
          </a:xfrm>
        </p:grpSpPr>
        <p:pic>
          <p:nvPicPr>
            <p:cNvPr id="139" name="Picture 138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09200" y="4031631"/>
              <a:ext cx="1401532" cy="1019636"/>
            </a:xfrm>
            <a:prstGeom prst="rect">
              <a:avLst/>
            </a:prstGeom>
          </p:spPr>
        </p:pic>
        <p:sp>
          <p:nvSpPr>
            <p:cNvPr id="140" name="oa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42459" y="2242862"/>
              <a:ext cx="1426994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oa</a:t>
              </a:r>
              <a:endParaRPr lang="en-GB" sz="8800" b="1" dirty="0"/>
            </a:p>
          </p:txBody>
        </p:sp>
      </p:grpSp>
      <p:grpSp>
        <p:nvGrpSpPr>
          <p:cNvPr id="141" name="oo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456917" y="2374472"/>
            <a:ext cx="1417854" cy="2666608"/>
            <a:chOff x="2226567" y="2242862"/>
            <a:chExt cx="1417854" cy="2666608"/>
          </a:xfrm>
        </p:grpSpPr>
        <p:pic>
          <p:nvPicPr>
            <p:cNvPr id="142" name="Picture 141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6567" y="4008522"/>
              <a:ext cx="1417854" cy="900948"/>
            </a:xfrm>
            <a:prstGeom prst="rect">
              <a:avLst/>
            </a:prstGeom>
          </p:spPr>
        </p:pic>
        <p:sp>
          <p:nvSpPr>
            <p:cNvPr id="143" name="oo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42459" y="2242862"/>
              <a:ext cx="138371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oo</a:t>
              </a:r>
              <a:endParaRPr lang="en-GB" sz="8800" b="1" dirty="0"/>
            </a:p>
          </p:txBody>
        </p:sp>
      </p:grpSp>
      <p:grpSp>
        <p:nvGrpSpPr>
          <p:cNvPr id="144" name="ar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524642" y="2298259"/>
            <a:ext cx="1319592" cy="2818048"/>
            <a:chOff x="2242459" y="2242862"/>
            <a:chExt cx="1319592" cy="2818048"/>
          </a:xfrm>
        </p:grpSpPr>
        <p:pic>
          <p:nvPicPr>
            <p:cNvPr id="145" name="Picture 144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73643" y="3872678"/>
              <a:ext cx="1251118" cy="1188232"/>
            </a:xfrm>
            <a:prstGeom prst="rect">
              <a:avLst/>
            </a:prstGeom>
          </p:spPr>
        </p:pic>
        <p:sp>
          <p:nvSpPr>
            <p:cNvPr id="146" name="ar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42459" y="2242862"/>
              <a:ext cx="131959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ar</a:t>
              </a:r>
              <a:endParaRPr lang="en-GB" sz="8800" b="1" dirty="0"/>
            </a:p>
          </p:txBody>
        </p:sp>
      </p:grpSp>
      <p:grpSp>
        <p:nvGrpSpPr>
          <p:cNvPr id="147" name="or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234389" y="2372940"/>
            <a:ext cx="1843169" cy="2594056"/>
            <a:chOff x="1970423" y="2242862"/>
            <a:chExt cx="1843169" cy="2594056"/>
          </a:xfrm>
        </p:grpSpPr>
        <p:pic>
          <p:nvPicPr>
            <p:cNvPr id="148" name="Picture 147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70423" y="4145175"/>
              <a:ext cx="1843169" cy="691743"/>
            </a:xfrm>
            <a:prstGeom prst="rect">
              <a:avLst/>
            </a:prstGeom>
          </p:spPr>
        </p:pic>
        <p:sp>
          <p:nvSpPr>
            <p:cNvPr id="149" name="or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42459" y="2242862"/>
              <a:ext cx="127631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or</a:t>
              </a:r>
            </a:p>
          </p:txBody>
        </p:sp>
      </p:grpSp>
      <p:grpSp>
        <p:nvGrpSpPr>
          <p:cNvPr id="150" name="ur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485080" y="2353226"/>
            <a:ext cx="1327608" cy="2687854"/>
            <a:chOff x="2242459" y="2242862"/>
            <a:chExt cx="1327608" cy="2687854"/>
          </a:xfrm>
        </p:grpSpPr>
        <p:pic>
          <p:nvPicPr>
            <p:cNvPr id="151" name="Picture 150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30482" y="4002871"/>
              <a:ext cx="1137440" cy="927845"/>
            </a:xfrm>
            <a:prstGeom prst="rect">
              <a:avLst/>
            </a:prstGeom>
          </p:spPr>
        </p:pic>
        <p:sp>
          <p:nvSpPr>
            <p:cNvPr id="152" name="ur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42459" y="2242862"/>
              <a:ext cx="132760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ur</a:t>
              </a:r>
              <a:endParaRPr lang="en-GB" sz="8800" b="1" dirty="0"/>
            </a:p>
          </p:txBody>
        </p:sp>
      </p:grpSp>
      <p:grpSp>
        <p:nvGrpSpPr>
          <p:cNvPr id="153" name="ow">
            <a:extLst>
              <a:ext uri="{FF2B5EF4-FFF2-40B4-BE49-F238E27FC236}">
                <a16:creationId xmlns:a16="http://schemas.microsoft.com/office/drawing/2014/main" id="{93C652CD-E765-45E8-A11F-929F329746B2}"/>
              </a:ext>
            </a:extLst>
          </p:cNvPr>
          <p:cNvGrpSpPr/>
          <p:nvPr/>
        </p:nvGrpSpPr>
        <p:grpSpPr>
          <a:xfrm>
            <a:off x="3284253" y="2335414"/>
            <a:ext cx="1711393" cy="2686512"/>
            <a:chOff x="371166" y="2244560"/>
            <a:chExt cx="1711393" cy="2686512"/>
          </a:xfrm>
        </p:grpSpPr>
        <p:pic>
          <p:nvPicPr>
            <p:cNvPr id="154" name="picture b">
              <a:extLst>
                <a:ext uri="{FF2B5EF4-FFF2-40B4-BE49-F238E27FC236}">
                  <a16:creationId xmlns:a16="http://schemas.microsoft.com/office/drawing/2014/main" id="{70B87A26-2402-455E-903D-F90AEA2B617F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3638" y="4146210"/>
              <a:ext cx="1668921" cy="784862"/>
            </a:xfrm>
            <a:prstGeom prst="rect">
              <a:avLst/>
            </a:prstGeom>
          </p:spPr>
        </p:pic>
        <p:sp>
          <p:nvSpPr>
            <p:cNvPr id="155" name="b">
              <a:extLst>
                <a:ext uri="{FF2B5EF4-FFF2-40B4-BE49-F238E27FC236}">
                  <a16:creationId xmlns:a16="http://schemas.microsoft.com/office/drawing/2014/main" id="{A3E02F5E-B6A8-4296-B8D8-4AB44FD690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1166" y="2244560"/>
              <a:ext cx="1697901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/>
                <a:t>ow</a:t>
              </a:r>
              <a:endParaRPr lang="en-GB" altLang="en-US" sz="13800" b="1" dirty="0"/>
            </a:p>
          </p:txBody>
        </p:sp>
      </p:grpSp>
      <p:grpSp>
        <p:nvGrpSpPr>
          <p:cNvPr id="156" name="oi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603648" y="2427268"/>
            <a:ext cx="1135247" cy="2720722"/>
            <a:chOff x="2353590" y="2261470"/>
            <a:chExt cx="1135247" cy="2720722"/>
          </a:xfrm>
        </p:grpSpPr>
        <p:pic>
          <p:nvPicPr>
            <p:cNvPr id="157" name="Picture 156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61504" y="4115448"/>
              <a:ext cx="860385" cy="866744"/>
            </a:xfrm>
            <a:prstGeom prst="rect">
              <a:avLst/>
            </a:prstGeom>
          </p:spPr>
        </p:pic>
        <p:sp>
          <p:nvSpPr>
            <p:cNvPr id="158" name="oi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353590" y="2261470"/>
              <a:ext cx="1135247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oi</a:t>
              </a:r>
            </a:p>
          </p:txBody>
        </p:sp>
      </p:grpSp>
      <p:grpSp>
        <p:nvGrpSpPr>
          <p:cNvPr id="159" name="ear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181846" y="2394765"/>
            <a:ext cx="1854995" cy="2878343"/>
            <a:chOff x="1998996" y="2248548"/>
            <a:chExt cx="1854995" cy="2878343"/>
          </a:xfrm>
        </p:grpSpPr>
        <p:pic>
          <p:nvPicPr>
            <p:cNvPr id="160" name="Picture 159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7161" y="3885584"/>
              <a:ext cx="874020" cy="1241307"/>
            </a:xfrm>
            <a:prstGeom prst="rect">
              <a:avLst/>
            </a:prstGeom>
          </p:spPr>
        </p:pic>
        <p:sp>
          <p:nvSpPr>
            <p:cNvPr id="161" name="ear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1998996" y="2248548"/>
              <a:ext cx="1854995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ear</a:t>
              </a:r>
            </a:p>
          </p:txBody>
        </p:sp>
      </p:grpSp>
      <p:grpSp>
        <p:nvGrpSpPr>
          <p:cNvPr id="162" name="air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245336" y="2255946"/>
            <a:ext cx="1670650" cy="3020614"/>
            <a:chOff x="1998996" y="2248548"/>
            <a:chExt cx="1670650" cy="3020614"/>
          </a:xfrm>
        </p:grpSpPr>
        <p:pic>
          <p:nvPicPr>
            <p:cNvPr id="163" name="Picture 162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59622" y="3862717"/>
              <a:ext cx="841088" cy="1406445"/>
            </a:xfrm>
            <a:prstGeom prst="rect">
              <a:avLst/>
            </a:prstGeom>
          </p:spPr>
        </p:pic>
        <p:sp>
          <p:nvSpPr>
            <p:cNvPr id="164" name="air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1998996" y="2248548"/>
              <a:ext cx="1670650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air</a:t>
              </a:r>
            </a:p>
          </p:txBody>
        </p:sp>
      </p:grpSp>
      <p:grpSp>
        <p:nvGrpSpPr>
          <p:cNvPr id="165" name="ure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167355" y="2211168"/>
            <a:ext cx="1863011" cy="2687494"/>
            <a:chOff x="1871894" y="2255950"/>
            <a:chExt cx="1863011" cy="2687494"/>
          </a:xfrm>
        </p:grpSpPr>
        <p:pic>
          <p:nvPicPr>
            <p:cNvPr id="166" name="Picture 165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0484" y="4272042"/>
              <a:ext cx="1294819" cy="671402"/>
            </a:xfrm>
            <a:prstGeom prst="rect">
              <a:avLst/>
            </a:prstGeom>
          </p:spPr>
        </p:pic>
        <p:sp>
          <p:nvSpPr>
            <p:cNvPr id="167" name="ure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1871894" y="2255950"/>
              <a:ext cx="186301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ure</a:t>
              </a:r>
              <a:endParaRPr lang="en-GB" sz="8800" b="1" dirty="0"/>
            </a:p>
          </p:txBody>
        </p:sp>
      </p:grpSp>
      <p:grpSp>
        <p:nvGrpSpPr>
          <p:cNvPr id="168" name="er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573239" y="2207779"/>
            <a:ext cx="1212191" cy="3011666"/>
            <a:chOff x="2269767" y="2243133"/>
            <a:chExt cx="1212191" cy="3011666"/>
          </a:xfrm>
        </p:grpSpPr>
        <p:pic>
          <p:nvPicPr>
            <p:cNvPr id="169" name="Picture 168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73185" y="3916342"/>
              <a:ext cx="585700" cy="1338457"/>
            </a:xfrm>
            <a:prstGeom prst="rect">
              <a:avLst/>
            </a:prstGeom>
          </p:spPr>
        </p:pic>
        <p:sp>
          <p:nvSpPr>
            <p:cNvPr id="170" name="er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69767" y="2243133"/>
              <a:ext cx="121219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er</a:t>
              </a:r>
              <a:endParaRPr lang="en-GB" sz="8800" b="1" dirty="0"/>
            </a:p>
          </p:txBody>
        </p:sp>
      </p:grpSp>
      <p:grpSp>
        <p:nvGrpSpPr>
          <p:cNvPr id="171" name="PLAY 1">
            <a:extLst>
              <a:ext uri="{FF2B5EF4-FFF2-40B4-BE49-F238E27FC236}">
                <a16:creationId xmlns:a16="http://schemas.microsoft.com/office/drawing/2014/main" id="{2AC94F17-F28E-4807-9FA5-0B852EEDAEE4}"/>
              </a:ext>
            </a:extLst>
          </p:cNvPr>
          <p:cNvGrpSpPr/>
          <p:nvPr/>
        </p:nvGrpSpPr>
        <p:grpSpPr>
          <a:xfrm>
            <a:off x="3764623" y="5357927"/>
            <a:ext cx="735369" cy="735369"/>
            <a:chOff x="6300192" y="2204864"/>
            <a:chExt cx="900100" cy="900100"/>
          </a:xfrm>
        </p:grpSpPr>
        <p:sp>
          <p:nvSpPr>
            <p:cNvPr id="172" name="Oval 171">
              <a:extLst>
                <a:ext uri="{FF2B5EF4-FFF2-40B4-BE49-F238E27FC236}">
                  <a16:creationId xmlns:a16="http://schemas.microsoft.com/office/drawing/2014/main" id="{24307427-9DFF-4EEE-A590-29CCF3870E3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6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3" name="Isosceles Triangle 172">
              <a:extLst>
                <a:ext uri="{FF2B5EF4-FFF2-40B4-BE49-F238E27FC236}">
                  <a16:creationId xmlns:a16="http://schemas.microsoft.com/office/drawing/2014/main" id="{648AADF8-919D-4DF6-95CC-230B3A82689A}"/>
                </a:ext>
              </a:extLst>
            </p:cNvPr>
            <p:cNvSpPr/>
            <p:nvPr/>
          </p:nvSpPr>
          <p:spPr>
            <a:xfrm rot="5400000">
              <a:off x="6559621" y="2417784"/>
              <a:ext cx="550141" cy="474260"/>
            </a:xfrm>
            <a:prstGeom prst="triangl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74" name="j">
            <a:extLst>
              <a:ext uri="{FF2B5EF4-FFF2-40B4-BE49-F238E27FC236}">
                <a16:creationId xmlns:a16="http://schemas.microsoft.com/office/drawing/2014/main" id="{93C652CD-E765-45E8-A11F-929F329746B2}"/>
              </a:ext>
            </a:extLst>
          </p:cNvPr>
          <p:cNvGrpSpPr/>
          <p:nvPr/>
        </p:nvGrpSpPr>
        <p:grpSpPr>
          <a:xfrm>
            <a:off x="3696539" y="2268106"/>
            <a:ext cx="881256" cy="3008993"/>
            <a:chOff x="775369" y="2193366"/>
            <a:chExt cx="881256" cy="3008993"/>
          </a:xfrm>
        </p:grpSpPr>
        <p:pic>
          <p:nvPicPr>
            <p:cNvPr id="175" name="jelly">
              <a:extLst>
                <a:ext uri="{FF2B5EF4-FFF2-40B4-BE49-F238E27FC236}">
                  <a16:creationId xmlns:a16="http://schemas.microsoft.com/office/drawing/2014/main" id="{70B87A26-2402-455E-903D-F90AEA2B617F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5369" y="3721421"/>
              <a:ext cx="881256" cy="1480938"/>
            </a:xfrm>
            <a:prstGeom prst="rect">
              <a:avLst/>
            </a:prstGeom>
          </p:spPr>
        </p:pic>
        <p:sp>
          <p:nvSpPr>
            <p:cNvPr id="176" name="j">
              <a:extLst>
                <a:ext uri="{FF2B5EF4-FFF2-40B4-BE49-F238E27FC236}">
                  <a16:creationId xmlns:a16="http://schemas.microsoft.com/office/drawing/2014/main" id="{A3E02F5E-B6A8-4296-B8D8-4AB44FD690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31310" y="2193366"/>
              <a:ext cx="503664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/>
                <a:t>j</a:t>
              </a:r>
              <a:endParaRPr lang="en-GB" altLang="en-US" sz="13800" b="1" dirty="0"/>
            </a:p>
          </p:txBody>
        </p:sp>
      </p:grpSp>
      <p:grpSp>
        <p:nvGrpSpPr>
          <p:cNvPr id="177" name="th">
            <a:extLst>
              <a:ext uri="{FF2B5EF4-FFF2-40B4-BE49-F238E27FC236}">
                <a16:creationId xmlns:a16="http://schemas.microsoft.com/office/drawing/2014/main" id="{C41BCE9F-833E-44C2-836A-A6B918097B1E}"/>
              </a:ext>
            </a:extLst>
          </p:cNvPr>
          <p:cNvGrpSpPr/>
          <p:nvPr/>
        </p:nvGrpSpPr>
        <p:grpSpPr>
          <a:xfrm>
            <a:off x="3340740" y="2400207"/>
            <a:ext cx="1725485" cy="2721235"/>
            <a:chOff x="803177" y="2193366"/>
            <a:chExt cx="1725485" cy="2721235"/>
          </a:xfrm>
        </p:grpSpPr>
        <p:pic>
          <p:nvPicPr>
            <p:cNvPr id="178" name="jelly">
              <a:extLst>
                <a:ext uri="{FF2B5EF4-FFF2-40B4-BE49-F238E27FC236}">
                  <a16:creationId xmlns:a16="http://schemas.microsoft.com/office/drawing/2014/main" id="{18CF24DF-2B7A-486E-9F42-270AB2939410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803177" y="3737019"/>
              <a:ext cx="1725485" cy="1177582"/>
            </a:xfrm>
            <a:prstGeom prst="rect">
              <a:avLst/>
            </a:prstGeom>
          </p:spPr>
        </p:pic>
        <p:sp>
          <p:nvSpPr>
            <p:cNvPr id="179" name="j">
              <a:extLst>
                <a:ext uri="{FF2B5EF4-FFF2-40B4-BE49-F238E27FC236}">
                  <a16:creationId xmlns:a16="http://schemas.microsoft.com/office/drawing/2014/main" id="{E1267BA3-D9A0-4590-8DDC-51B544CF171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31310" y="2193366"/>
              <a:ext cx="1282723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 err="1"/>
                <a:t>th</a:t>
              </a:r>
              <a:endParaRPr lang="en-GB" altLang="en-US" sz="13800" b="1" dirty="0"/>
            </a:p>
          </p:txBody>
        </p:sp>
      </p:grpSp>
      <p:grpSp>
        <p:nvGrpSpPr>
          <p:cNvPr id="180" name="zz">
            <a:extLst>
              <a:ext uri="{FF2B5EF4-FFF2-40B4-BE49-F238E27FC236}">
                <a16:creationId xmlns:a16="http://schemas.microsoft.com/office/drawing/2014/main" id="{DCE5A883-2E87-49D2-8D86-6F460A2E71A6}"/>
              </a:ext>
            </a:extLst>
          </p:cNvPr>
          <p:cNvGrpSpPr/>
          <p:nvPr/>
        </p:nvGrpSpPr>
        <p:grpSpPr>
          <a:xfrm>
            <a:off x="3078451" y="2330917"/>
            <a:ext cx="2028386" cy="2657888"/>
            <a:chOff x="675768" y="2193366"/>
            <a:chExt cx="2028386" cy="2657888"/>
          </a:xfrm>
        </p:grpSpPr>
        <p:pic>
          <p:nvPicPr>
            <p:cNvPr id="181" name="jelly">
              <a:extLst>
                <a:ext uri="{FF2B5EF4-FFF2-40B4-BE49-F238E27FC236}">
                  <a16:creationId xmlns:a16="http://schemas.microsoft.com/office/drawing/2014/main" id="{0A48E02E-B056-4380-91C2-097926DC853D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75768" y="3845852"/>
              <a:ext cx="923507" cy="1005402"/>
            </a:xfrm>
            <a:prstGeom prst="rect">
              <a:avLst/>
            </a:prstGeom>
          </p:spPr>
        </p:pic>
        <p:sp>
          <p:nvSpPr>
            <p:cNvPr id="182" name="j">
              <a:extLst>
                <a:ext uri="{FF2B5EF4-FFF2-40B4-BE49-F238E27FC236}">
                  <a16:creationId xmlns:a16="http://schemas.microsoft.com/office/drawing/2014/main" id="{4134BD55-9665-415E-9D1A-03282A37B21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31310" y="2193366"/>
              <a:ext cx="1217000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 err="1"/>
                <a:t>zz</a:t>
              </a:r>
              <a:endParaRPr lang="en-GB" altLang="en-US" sz="13800" b="1" dirty="0"/>
            </a:p>
          </p:txBody>
        </p:sp>
        <p:pic>
          <p:nvPicPr>
            <p:cNvPr id="183" name="jelly">
              <a:extLst>
                <a:ext uri="{FF2B5EF4-FFF2-40B4-BE49-F238E27FC236}">
                  <a16:creationId xmlns:a16="http://schemas.microsoft.com/office/drawing/2014/main" id="{609A43BC-2E24-4BDC-A02E-433BD2E82716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780647" y="3845852"/>
              <a:ext cx="923507" cy="1005402"/>
            </a:xfrm>
            <a:prstGeom prst="rect">
              <a:avLst/>
            </a:prstGeom>
          </p:spPr>
        </p:pic>
      </p:grpSp>
      <p:grpSp>
        <p:nvGrpSpPr>
          <p:cNvPr id="184" name="oo">
            <a:extLst>
              <a:ext uri="{FF2B5EF4-FFF2-40B4-BE49-F238E27FC236}">
                <a16:creationId xmlns:a16="http://schemas.microsoft.com/office/drawing/2014/main" id="{D9CC9B5F-9623-457E-9933-F86C28887E47}"/>
              </a:ext>
            </a:extLst>
          </p:cNvPr>
          <p:cNvGrpSpPr/>
          <p:nvPr/>
        </p:nvGrpSpPr>
        <p:grpSpPr>
          <a:xfrm>
            <a:off x="3528848" y="2411775"/>
            <a:ext cx="1383712" cy="2540460"/>
            <a:chOff x="1031310" y="2193366"/>
            <a:chExt cx="1383712" cy="2540460"/>
          </a:xfrm>
        </p:grpSpPr>
        <p:pic>
          <p:nvPicPr>
            <p:cNvPr id="185" name="jelly">
              <a:extLst>
                <a:ext uri="{FF2B5EF4-FFF2-40B4-BE49-F238E27FC236}">
                  <a16:creationId xmlns:a16="http://schemas.microsoft.com/office/drawing/2014/main" id="{5BCBFABB-51FC-4CDA-8579-F937291842F4}"/>
                </a:ext>
              </a:extLst>
            </p:cNvPr>
            <p:cNvPicPr>
              <a:picLocks noChangeAspect="1"/>
            </p:cNvPicPr>
            <p:nvPr/>
          </p:nvPicPr>
          <p:blipFill>
            <a:blip r:embed="rId3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98096" y="3810910"/>
              <a:ext cx="923507" cy="922916"/>
            </a:xfrm>
            <a:prstGeom prst="rect">
              <a:avLst/>
            </a:prstGeom>
          </p:spPr>
        </p:pic>
        <p:sp>
          <p:nvSpPr>
            <p:cNvPr id="186" name="j">
              <a:extLst>
                <a:ext uri="{FF2B5EF4-FFF2-40B4-BE49-F238E27FC236}">
                  <a16:creationId xmlns:a16="http://schemas.microsoft.com/office/drawing/2014/main" id="{0BFE8124-0859-48FE-9C04-E8330427F70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31310" y="2193366"/>
              <a:ext cx="1383712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 err="1"/>
                <a:t>oo</a:t>
              </a:r>
              <a:endParaRPr lang="en-GB" altLang="en-US" sz="138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500"/>
                            </p:stCondLst>
                            <p:childTnLst>
                              <p:par>
                                <p:cTn id="3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500"/>
                            </p:stCondLst>
                            <p:childTnLst>
                              <p:par>
                                <p:cTn id="4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500"/>
                            </p:stCondLst>
                            <p:childTnLst>
                              <p:par>
                                <p:cTn id="4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5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750"/>
                            </p:stCondLst>
                            <p:childTnLst>
                              <p:par>
                                <p:cTn id="6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250"/>
                            </p:stCondLst>
                            <p:childTnLst>
                              <p:par>
                                <p:cTn id="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250"/>
                            </p:stCondLst>
                            <p:childTnLst>
                              <p:par>
                                <p:cTn id="7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9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1000"/>
                            </p:stCondLst>
                            <p:childTnLst>
                              <p:par>
                                <p:cTn id="8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75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3750"/>
                            </p:stCondLst>
                            <p:childTnLst>
                              <p:par>
                                <p:cTn id="9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450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6500"/>
                            </p:stCondLst>
                            <p:childTnLst>
                              <p:par>
                                <p:cTn id="10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7000"/>
                            </p:stCondLst>
                            <p:childTnLst>
                              <p:par>
                                <p:cTn id="10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2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9000"/>
                            </p:stCondLst>
                            <p:childTnLst>
                              <p:par>
                                <p:cTn id="11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9500"/>
                            </p:stCondLst>
                            <p:childTnLst>
                              <p:par>
                                <p:cTn id="1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21500"/>
                            </p:stCondLst>
                            <p:childTnLst>
                              <p:par>
                                <p:cTn id="11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22000"/>
                            </p:stCondLst>
                            <p:childTnLst>
                              <p:par>
                                <p:cTn id="1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24000"/>
                            </p:stCondLst>
                            <p:childTnLst>
                              <p:par>
                                <p:cTn id="12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24750"/>
                            </p:stCondLst>
                            <p:childTnLst>
                              <p:par>
                                <p:cTn id="1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26750"/>
                            </p:stCondLst>
                            <p:childTnLst>
                              <p:par>
                                <p:cTn id="13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27500"/>
                            </p:stCondLst>
                            <p:childTnLst>
                              <p:par>
                                <p:cTn id="1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2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29500"/>
                            </p:stCondLst>
                            <p:childTnLst>
                              <p:par>
                                <p:cTn id="14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30250"/>
                            </p:stCondLst>
                            <p:childTnLst>
                              <p:par>
                                <p:cTn id="1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32250"/>
                            </p:stCondLst>
                            <p:childTnLst>
                              <p:par>
                                <p:cTn id="15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33000"/>
                            </p:stCondLst>
                            <p:childTnLst>
                              <p:par>
                                <p:cTn id="1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2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35000"/>
                            </p:stCondLst>
                            <p:childTnLst>
                              <p:par>
                                <p:cTn id="15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35750"/>
                            </p:stCondLst>
                            <p:childTnLst>
                              <p:par>
                                <p:cTn id="1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2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37750"/>
                            </p:stCondLst>
                            <p:childTnLst>
                              <p:par>
                                <p:cTn id="16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38500"/>
                            </p:stCondLst>
                            <p:childTnLst>
                              <p:par>
                                <p:cTn id="1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2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40500"/>
                            </p:stCondLst>
                            <p:childTnLst>
                              <p:par>
                                <p:cTn id="17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41250"/>
                            </p:stCondLst>
                            <p:childTnLst>
                              <p:par>
                                <p:cTn id="1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2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43250"/>
                            </p:stCondLst>
                            <p:childTnLst>
                              <p:par>
                                <p:cTn id="18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44000"/>
                            </p:stCondLst>
                            <p:childTnLst>
                              <p:par>
                                <p:cTn id="1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46000"/>
                            </p:stCondLst>
                            <p:childTnLst>
                              <p:par>
                                <p:cTn id="19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46750"/>
                            </p:stCondLst>
                            <p:childTnLst>
                              <p:par>
                                <p:cTn id="19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2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48750"/>
                            </p:stCondLst>
                            <p:childTnLst>
                              <p:par>
                                <p:cTn id="19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49500"/>
                            </p:stCondLst>
                            <p:childTnLst>
                              <p:par>
                                <p:cTn id="20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51500"/>
                            </p:stCondLst>
                            <p:childTnLst>
                              <p:par>
                                <p:cTn id="20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52250"/>
                            </p:stCondLst>
                            <p:childTnLst>
                              <p:par>
                                <p:cTn id="2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2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54250"/>
                            </p:stCondLst>
                            <p:childTnLst>
                              <p:par>
                                <p:cTn id="21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6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55000"/>
                            </p:stCondLst>
                            <p:childTnLst>
                              <p:par>
                                <p:cTn id="2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2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57000"/>
                            </p:stCondLst>
                            <p:childTnLst>
                              <p:par>
                                <p:cTn id="22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57750"/>
                            </p:stCondLst>
                            <p:childTnLst>
                              <p:par>
                                <p:cTn id="2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2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59750"/>
                            </p:stCondLst>
                            <p:childTnLst>
                              <p:par>
                                <p:cTn id="23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60500"/>
                            </p:stCondLst>
                            <p:childTnLst>
                              <p:par>
                                <p:cTn id="2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2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62500"/>
                            </p:stCondLst>
                            <p:childTnLst>
                              <p:par>
                                <p:cTn id="23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0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63250"/>
                            </p:stCondLst>
                            <p:childTnLst>
                              <p:par>
                                <p:cTn id="2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5" dur="2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65250"/>
                            </p:stCondLst>
                            <p:childTnLst>
                              <p:par>
                                <p:cTn id="24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8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66000"/>
                            </p:stCondLst>
                            <p:childTnLst>
                              <p:par>
                                <p:cTn id="2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68000"/>
                            </p:stCondLst>
                            <p:childTnLst>
                              <p:par>
                                <p:cTn id="25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6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>
                            <p:stCondLst>
                              <p:cond delay="68750"/>
                            </p:stCondLst>
                            <p:childTnLst>
                              <p:par>
                                <p:cTn id="2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1" dur="2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70750"/>
                            </p:stCondLst>
                            <p:childTnLst>
                              <p:par>
                                <p:cTn id="26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4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71500"/>
                            </p:stCondLst>
                            <p:childTnLst>
                              <p:par>
                                <p:cTn id="2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9" dur="2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0" fill="hold">
                            <p:stCondLst>
                              <p:cond delay="73500"/>
                            </p:stCondLst>
                            <p:childTnLst>
                              <p:par>
                                <p:cTn id="27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2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>
                            <p:stCondLst>
                              <p:cond delay="74250"/>
                            </p:stCondLst>
                            <p:childTnLst>
                              <p:par>
                                <p:cTn id="2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20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1"/>
                  </p:tgtEl>
                </p:cond>
              </p:nextCondLst>
            </p:seq>
          </p:childTnLst>
        </p:cTn>
      </p:par>
    </p:tnLst>
    <p:bldLst>
      <p:bldP spid="92" grpId="0"/>
      <p:bldP spid="92" grpId="1"/>
      <p:bldP spid="93" grpId="0"/>
      <p:bldP spid="93" grpId="1"/>
      <p:bldP spid="94" grpId="0"/>
      <p:bldP spid="94" grpId="1"/>
      <p:bldP spid="95" grpId="0"/>
      <p:bldP spid="95" grpId="1"/>
      <p:bldP spid="96" grpId="0"/>
      <p:bldP spid="96" grpId="1"/>
      <p:bldP spid="97" grpId="0"/>
      <p:bldP spid="97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2E232DD7-EFA9-42F5-B43E-9F346E268B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486725"/>
            <a:ext cx="8220074" cy="5812541"/>
          </a:xfrm>
          <a:prstGeom prst="roundRect">
            <a:avLst>
              <a:gd name="adj" fmla="val 2436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1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1916831"/>
            <a:ext cx="1191553" cy="344269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700808"/>
            <a:ext cx="1242911" cy="38248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3415" y="3214636"/>
            <a:ext cx="1233157" cy="2210043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611560" y="4970874"/>
            <a:ext cx="7920880" cy="1266438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Kit and Sam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were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ba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ck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home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aft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er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their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visit to Gran and Grandad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’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s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house. 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We had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great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fun on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our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visit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but we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400">
                <a:solidFill>
                  <a:schemeClr val="tx1"/>
                </a:solidFill>
                <a:latin typeface="Twinkl" pitchFamily="50" charset="0"/>
              </a:rPr>
              <a:t>missed </a:t>
            </a:r>
            <a:r>
              <a:rPr lang="en-GB" sz="2400">
                <a:solidFill>
                  <a:srgbClr val="7030A0"/>
                </a:solidFill>
                <a:latin typeface="Twinkl" pitchFamily="50" charset="0"/>
              </a:rPr>
              <a:t>you</a:t>
            </a:r>
            <a:r>
              <a:rPr lang="en-GB" sz="240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>
                <a:solidFill>
                  <a:srgbClr val="7030A0"/>
                </a:solidFill>
                <a:latin typeface="Twinkl" pitchFamily="50" charset="0"/>
              </a:rPr>
              <a:t>Ben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,” </a:t>
            </a:r>
            <a:r>
              <a:rPr lang="en-GB" sz="2400" dirty="0">
                <a:solidFill>
                  <a:srgbClr val="DE1E5A"/>
                </a:solidFill>
                <a:ea typeface="Tuffy" panose="020B0603060100000000" pitchFamily="34" charset="0"/>
              </a:rPr>
              <a:t>said</a:t>
            </a:r>
            <a:r>
              <a:rPr lang="en-GB" sz="2400" dirty="0">
                <a:solidFill>
                  <a:srgbClr val="FF0000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Kit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497781">
            <a:off x="5480138" y="2883301"/>
            <a:ext cx="291527" cy="662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65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2E232DD7-EFA9-42F5-B43E-9F346E268B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486725"/>
            <a:ext cx="8220074" cy="5812541"/>
          </a:xfrm>
          <a:prstGeom prst="roundRect">
            <a:avLst>
              <a:gd name="adj" fmla="val 2436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1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1916831"/>
            <a:ext cx="1191553" cy="344269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876775"/>
            <a:ext cx="1242911" cy="347295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3415" y="3214636"/>
            <a:ext cx="1233157" cy="2210043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611560" y="4952246"/>
            <a:ext cx="7920880" cy="1285066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Kit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picked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up the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magic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map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 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Gran was r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igh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,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the map got us into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trouble 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th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is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time.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We must be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careful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h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ow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 we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use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the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magic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objects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.”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7173">
            <a:off x="2565190" y="2851751"/>
            <a:ext cx="376451" cy="855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205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5" name="Oval 4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7" name="Title 1">
            <a:extLst>
              <a:ext uri="{FF2B5EF4-FFF2-40B4-BE49-F238E27FC236}">
                <a16:creationId xmlns:a16="http://schemas.microsoft.com/office/drawing/2014/main" id="{00418DA2-2D15-47AC-9797-0DCC96F78A96}"/>
              </a:ext>
            </a:extLst>
          </p:cNvPr>
          <p:cNvSpPr txBox="1">
            <a:spLocks/>
          </p:cNvSpPr>
          <p:nvPr/>
        </p:nvSpPr>
        <p:spPr bwMode="auto">
          <a:xfrm>
            <a:off x="457200" y="479425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r>
              <a:rPr lang="en-GB" altLang="en-US" dirty="0"/>
              <a:t>Mountain Adventure</a:t>
            </a:r>
          </a:p>
        </p:txBody>
      </p:sp>
      <p:sp>
        <p:nvSpPr>
          <p:cNvPr id="10" name="Rectangle: Rounded Corners 1">
            <a:extLst>
              <a:ext uri="{FF2B5EF4-FFF2-40B4-BE49-F238E27FC236}">
                <a16:creationId xmlns:a16="http://schemas.microsoft.com/office/drawing/2014/main" id="{98180F46-9B8E-4B29-A297-FEBFA2547EA8}"/>
              </a:ext>
            </a:extLst>
          </p:cNvPr>
          <p:cNvSpPr/>
          <p:nvPr/>
        </p:nvSpPr>
        <p:spPr>
          <a:xfrm>
            <a:off x="741521" y="1473200"/>
            <a:ext cx="7651432" cy="875680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The magic map is showing Kit and Sam some of the things they saw on their trip to Everest. Can you write down a word to match each picture?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2636912"/>
            <a:ext cx="4320480" cy="3311614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00418DA2-2D15-47AC-9797-0DCC96F78A96}"/>
              </a:ext>
            </a:extLst>
          </p:cNvPr>
          <p:cNvSpPr txBox="1">
            <a:spLocks/>
          </p:cNvSpPr>
          <p:nvPr/>
        </p:nvSpPr>
        <p:spPr bwMode="auto">
          <a:xfrm>
            <a:off x="484088" y="3933056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r>
              <a:rPr lang="en-GB" altLang="en-US" sz="239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9877055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548680"/>
            <a:ext cx="7596844" cy="5822922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5" name="Oval 4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938" y="2780928"/>
            <a:ext cx="5796136" cy="1576982"/>
          </a:xfrm>
          <a:prstGeom prst="rect">
            <a:avLst/>
          </a:prstGeom>
        </p:spPr>
      </p:pic>
      <p:grpSp>
        <p:nvGrpSpPr>
          <p:cNvPr id="12" name="Check button">
            <a:extLst>
              <a:ext uri="{FF2B5EF4-FFF2-40B4-BE49-F238E27FC236}">
                <a16:creationId xmlns:a16="http://schemas.microsoft.com/office/drawing/2014/main" id="{1373F3BB-D028-4798-8282-F2C1DDCF731C}"/>
              </a:ext>
            </a:extLst>
          </p:cNvPr>
          <p:cNvGrpSpPr/>
          <p:nvPr/>
        </p:nvGrpSpPr>
        <p:grpSpPr>
          <a:xfrm>
            <a:off x="7086899" y="5517232"/>
            <a:ext cx="1499293" cy="666848"/>
            <a:chOff x="6914614" y="5534675"/>
            <a:chExt cx="1499293" cy="666848"/>
          </a:xfrm>
        </p:grpSpPr>
        <p:sp>
          <p:nvSpPr>
            <p:cNvPr id="13" name="Rectangle: Rounded Corners 18">
              <a:extLst>
                <a:ext uri="{FF2B5EF4-FFF2-40B4-BE49-F238E27FC236}">
                  <a16:creationId xmlns:a16="http://schemas.microsoft.com/office/drawing/2014/main" id="{A7FE53F9-7EBA-4214-A7D9-AE9AB706F0A8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rgbClr val="00963E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0027BEFC-1239-434B-A3C0-07FD0B8904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3E"/>
              </a:solidFill>
            </a:ln>
          </p:spPr>
        </p:pic>
      </p:grpSp>
      <p:sp>
        <p:nvSpPr>
          <p:cNvPr id="8" name="TextBox 7"/>
          <p:cNvSpPr txBox="1"/>
          <p:nvPr/>
        </p:nvSpPr>
        <p:spPr>
          <a:xfrm>
            <a:off x="2933818" y="5224844"/>
            <a:ext cx="3384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train</a:t>
            </a:r>
          </a:p>
        </p:txBody>
      </p:sp>
    </p:spTree>
    <p:extLst>
      <p:ext uri="{BB962C8B-B14F-4D97-AF65-F5344CB8AC3E}">
        <p14:creationId xmlns:p14="http://schemas.microsoft.com/office/powerpoint/2010/main" val="1355282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548680"/>
            <a:ext cx="7596844" cy="5822922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5" name="Oval 4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12" name="Check button">
            <a:extLst>
              <a:ext uri="{FF2B5EF4-FFF2-40B4-BE49-F238E27FC236}">
                <a16:creationId xmlns:a16="http://schemas.microsoft.com/office/drawing/2014/main" id="{1373F3BB-D028-4798-8282-F2C1DDCF731C}"/>
              </a:ext>
            </a:extLst>
          </p:cNvPr>
          <p:cNvGrpSpPr/>
          <p:nvPr/>
        </p:nvGrpSpPr>
        <p:grpSpPr>
          <a:xfrm>
            <a:off x="7086899" y="5517232"/>
            <a:ext cx="1499293" cy="666848"/>
            <a:chOff x="6914614" y="5534675"/>
            <a:chExt cx="1499293" cy="666848"/>
          </a:xfrm>
        </p:grpSpPr>
        <p:sp>
          <p:nvSpPr>
            <p:cNvPr id="13" name="Rectangle: Rounded Corners 18">
              <a:extLst>
                <a:ext uri="{FF2B5EF4-FFF2-40B4-BE49-F238E27FC236}">
                  <a16:creationId xmlns:a16="http://schemas.microsoft.com/office/drawing/2014/main" id="{A7FE53F9-7EBA-4214-A7D9-AE9AB706F0A8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rgbClr val="00963E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0027BEFC-1239-434B-A3C0-07FD0B8904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3E"/>
              </a:solidFill>
            </a:ln>
          </p:spPr>
        </p:pic>
      </p:grpSp>
      <p:sp>
        <p:nvSpPr>
          <p:cNvPr id="8" name="TextBox 7"/>
          <p:cNvSpPr txBox="1"/>
          <p:nvPr/>
        </p:nvSpPr>
        <p:spPr>
          <a:xfrm>
            <a:off x="2933818" y="5224844"/>
            <a:ext cx="3384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track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9722" y="1106673"/>
            <a:ext cx="5112568" cy="3615176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2210821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548680"/>
            <a:ext cx="7596844" cy="5822922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5" name="Oval 4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12" name="Check button">
            <a:extLst>
              <a:ext uri="{FF2B5EF4-FFF2-40B4-BE49-F238E27FC236}">
                <a16:creationId xmlns:a16="http://schemas.microsoft.com/office/drawing/2014/main" id="{1373F3BB-D028-4798-8282-F2C1DDCF731C}"/>
              </a:ext>
            </a:extLst>
          </p:cNvPr>
          <p:cNvGrpSpPr/>
          <p:nvPr/>
        </p:nvGrpSpPr>
        <p:grpSpPr>
          <a:xfrm>
            <a:off x="7086899" y="5517232"/>
            <a:ext cx="1499293" cy="666848"/>
            <a:chOff x="6914614" y="5534675"/>
            <a:chExt cx="1499293" cy="666848"/>
          </a:xfrm>
        </p:grpSpPr>
        <p:sp>
          <p:nvSpPr>
            <p:cNvPr id="13" name="Rectangle: Rounded Corners 18">
              <a:extLst>
                <a:ext uri="{FF2B5EF4-FFF2-40B4-BE49-F238E27FC236}">
                  <a16:creationId xmlns:a16="http://schemas.microsoft.com/office/drawing/2014/main" id="{A7FE53F9-7EBA-4214-A7D9-AE9AB706F0A8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rgbClr val="00963E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0027BEFC-1239-434B-A3C0-07FD0B8904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3E"/>
              </a:solidFill>
            </a:ln>
          </p:spPr>
        </p:pic>
      </p:grpSp>
      <p:sp>
        <p:nvSpPr>
          <p:cNvPr id="8" name="TextBox 7"/>
          <p:cNvSpPr txBox="1"/>
          <p:nvPr/>
        </p:nvSpPr>
        <p:spPr>
          <a:xfrm>
            <a:off x="2933818" y="5224844"/>
            <a:ext cx="3384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frog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1710165"/>
            <a:ext cx="2608207" cy="2982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019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548680"/>
            <a:ext cx="7596844" cy="5822922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5" name="Oval 4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12" name="Check button">
            <a:extLst>
              <a:ext uri="{FF2B5EF4-FFF2-40B4-BE49-F238E27FC236}">
                <a16:creationId xmlns:a16="http://schemas.microsoft.com/office/drawing/2014/main" id="{1373F3BB-D028-4798-8282-F2C1DDCF731C}"/>
              </a:ext>
            </a:extLst>
          </p:cNvPr>
          <p:cNvGrpSpPr/>
          <p:nvPr/>
        </p:nvGrpSpPr>
        <p:grpSpPr>
          <a:xfrm>
            <a:off x="7086899" y="5517232"/>
            <a:ext cx="1499293" cy="666848"/>
            <a:chOff x="6914614" y="5534675"/>
            <a:chExt cx="1499293" cy="666848"/>
          </a:xfrm>
        </p:grpSpPr>
        <p:sp>
          <p:nvSpPr>
            <p:cNvPr id="13" name="Rectangle: Rounded Corners 18">
              <a:extLst>
                <a:ext uri="{FF2B5EF4-FFF2-40B4-BE49-F238E27FC236}">
                  <a16:creationId xmlns:a16="http://schemas.microsoft.com/office/drawing/2014/main" id="{A7FE53F9-7EBA-4214-A7D9-AE9AB706F0A8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rgbClr val="00963E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0027BEFC-1239-434B-A3C0-07FD0B8904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3E"/>
              </a:solidFill>
            </a:ln>
          </p:spPr>
        </p:pic>
      </p:grpSp>
      <p:sp>
        <p:nvSpPr>
          <p:cNvPr id="8" name="TextBox 7"/>
          <p:cNvSpPr txBox="1"/>
          <p:nvPr/>
        </p:nvSpPr>
        <p:spPr>
          <a:xfrm>
            <a:off x="2933818" y="5224844"/>
            <a:ext cx="3384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flag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38" t="17913" r="22659" b="19541"/>
          <a:stretch/>
        </p:blipFill>
        <p:spPr>
          <a:xfrm>
            <a:off x="2933818" y="1341292"/>
            <a:ext cx="3494170" cy="3519982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842203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548680"/>
            <a:ext cx="7596844" cy="5822922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5" name="Oval 4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12" name="Check button">
            <a:extLst>
              <a:ext uri="{FF2B5EF4-FFF2-40B4-BE49-F238E27FC236}">
                <a16:creationId xmlns:a16="http://schemas.microsoft.com/office/drawing/2014/main" id="{1373F3BB-D028-4798-8282-F2C1DDCF731C}"/>
              </a:ext>
            </a:extLst>
          </p:cNvPr>
          <p:cNvGrpSpPr/>
          <p:nvPr/>
        </p:nvGrpSpPr>
        <p:grpSpPr>
          <a:xfrm>
            <a:off x="7086899" y="5517232"/>
            <a:ext cx="1499293" cy="666848"/>
            <a:chOff x="6914614" y="5534675"/>
            <a:chExt cx="1499293" cy="666848"/>
          </a:xfrm>
        </p:grpSpPr>
        <p:sp>
          <p:nvSpPr>
            <p:cNvPr id="13" name="Rectangle: Rounded Corners 18">
              <a:extLst>
                <a:ext uri="{FF2B5EF4-FFF2-40B4-BE49-F238E27FC236}">
                  <a16:creationId xmlns:a16="http://schemas.microsoft.com/office/drawing/2014/main" id="{A7FE53F9-7EBA-4214-A7D9-AE9AB706F0A8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rgbClr val="00963E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0027BEFC-1239-434B-A3C0-07FD0B8904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3E"/>
              </a:solidFill>
            </a:ln>
          </p:spPr>
        </p:pic>
      </p:grpSp>
      <p:sp>
        <p:nvSpPr>
          <p:cNvPr id="8" name="TextBox 7"/>
          <p:cNvSpPr txBox="1"/>
          <p:nvPr/>
        </p:nvSpPr>
        <p:spPr>
          <a:xfrm>
            <a:off x="2933818" y="5264744"/>
            <a:ext cx="3384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frost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3723" y="1412776"/>
            <a:ext cx="3234471" cy="3650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7293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548680"/>
            <a:ext cx="7596844" cy="5822922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5" name="Oval 4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12" name="Check button">
            <a:extLst>
              <a:ext uri="{FF2B5EF4-FFF2-40B4-BE49-F238E27FC236}">
                <a16:creationId xmlns:a16="http://schemas.microsoft.com/office/drawing/2014/main" id="{1373F3BB-D028-4798-8282-F2C1DDCF731C}"/>
              </a:ext>
            </a:extLst>
          </p:cNvPr>
          <p:cNvGrpSpPr/>
          <p:nvPr/>
        </p:nvGrpSpPr>
        <p:grpSpPr>
          <a:xfrm>
            <a:off x="7086899" y="5517232"/>
            <a:ext cx="1499293" cy="666848"/>
            <a:chOff x="6914614" y="5534675"/>
            <a:chExt cx="1499293" cy="666848"/>
          </a:xfrm>
        </p:grpSpPr>
        <p:sp>
          <p:nvSpPr>
            <p:cNvPr id="13" name="Rectangle: Rounded Corners 18">
              <a:extLst>
                <a:ext uri="{FF2B5EF4-FFF2-40B4-BE49-F238E27FC236}">
                  <a16:creationId xmlns:a16="http://schemas.microsoft.com/office/drawing/2014/main" id="{A7FE53F9-7EBA-4214-A7D9-AE9AB706F0A8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rgbClr val="00963E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0027BEFC-1239-434B-A3C0-07FD0B8904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3E"/>
              </a:solidFill>
            </a:ln>
          </p:spPr>
        </p:pic>
      </p:grpSp>
      <p:sp>
        <p:nvSpPr>
          <p:cNvPr id="8" name="TextBox 7"/>
          <p:cNvSpPr txBox="1"/>
          <p:nvPr/>
        </p:nvSpPr>
        <p:spPr>
          <a:xfrm>
            <a:off x="2933818" y="5341107"/>
            <a:ext cx="3384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Gran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4820" y="1244480"/>
            <a:ext cx="1307259" cy="3935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02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2E232DD7-EFA9-42F5-B43E-9F346E268B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486725"/>
            <a:ext cx="8220074" cy="5812541"/>
          </a:xfrm>
          <a:prstGeom prst="roundRect">
            <a:avLst>
              <a:gd name="adj" fmla="val 2436"/>
            </a:avLst>
          </a:prstGeom>
          <a:ln w="28575">
            <a:solidFill>
              <a:schemeClr val="bg1"/>
            </a:solidFill>
          </a:ln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876775"/>
            <a:ext cx="1242911" cy="347295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3415" y="3214636"/>
            <a:ext cx="1233157" cy="221004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7173">
            <a:off x="2565190" y="2851751"/>
            <a:ext cx="376451" cy="855708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00963E"/>
          </a:solidFill>
        </p:grpSpPr>
        <p:sp>
          <p:nvSpPr>
            <p:cNvPr id="13" name="Oval 12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9897" y="1876775"/>
            <a:ext cx="1505399" cy="3643364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611560" y="5013176"/>
            <a:ext cx="7920880" cy="1224136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“You’re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r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igh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,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the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magic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map is powerful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,” </a:t>
            </a:r>
            <a:r>
              <a:rPr lang="en-GB" sz="2400" dirty="0">
                <a:solidFill>
                  <a:srgbClr val="DE1E5A"/>
                </a:solidFill>
                <a:latin typeface="Twinkl" pitchFamily="50" charset="0"/>
              </a:rPr>
              <a:t>said</a:t>
            </a:r>
            <a:r>
              <a:rPr lang="en-GB" sz="2400" dirty="0">
                <a:solidFill>
                  <a:srgbClr val="FF0000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Sam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 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We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should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write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d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ow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n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our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adventure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to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remind ourselves 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th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at we must be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careful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wi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th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 it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!”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5231771" y="5400276"/>
            <a:ext cx="2880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5591811" y="5400276"/>
            <a:ext cx="216024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3413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00963E"/>
          </a:solidFill>
        </p:grpSpPr>
        <p:sp>
          <p:nvSpPr>
            <p:cNvPr id="13" name="Oval 12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2236" y="765042"/>
            <a:ext cx="3779528" cy="532791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7156350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E232DD7-EFA9-42F5-B43E-9F346E268B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2" y="404664"/>
            <a:ext cx="8220072" cy="5976663"/>
          </a:xfrm>
          <a:prstGeom prst="roundRect">
            <a:avLst>
              <a:gd name="adj" fmla="val 2436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11" name="Group 10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00963E"/>
          </a:solidFill>
        </p:grpSpPr>
        <p:sp>
          <p:nvSpPr>
            <p:cNvPr id="13" name="Oval 12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grpSp>
        <p:nvGrpSpPr>
          <p:cNvPr id="8" name="Show button">
            <a:extLst>
              <a:ext uri="{FF2B5EF4-FFF2-40B4-BE49-F238E27FC236}">
                <a16:creationId xmlns:a16="http://schemas.microsoft.com/office/drawing/2014/main" id="{1373F3BB-D028-4798-8282-F2C1DDCF731C}"/>
              </a:ext>
            </a:extLst>
          </p:cNvPr>
          <p:cNvGrpSpPr/>
          <p:nvPr/>
        </p:nvGrpSpPr>
        <p:grpSpPr>
          <a:xfrm>
            <a:off x="5652120" y="4509120"/>
            <a:ext cx="2795437" cy="666848"/>
            <a:chOff x="5618470" y="5534675"/>
            <a:chExt cx="2795437" cy="666848"/>
          </a:xfrm>
        </p:grpSpPr>
        <p:sp>
          <p:nvSpPr>
            <p:cNvPr id="9" name="Rectangle: Rounded Corners 18">
              <a:extLst>
                <a:ext uri="{FF2B5EF4-FFF2-40B4-BE49-F238E27FC236}">
                  <a16:creationId xmlns:a16="http://schemas.microsoft.com/office/drawing/2014/main" id="{A7FE53F9-7EBA-4214-A7D9-AE9AB706F0A8}"/>
                </a:ext>
              </a:extLst>
            </p:cNvPr>
            <p:cNvSpPr/>
            <p:nvPr/>
          </p:nvSpPr>
          <p:spPr>
            <a:xfrm>
              <a:off x="5618470" y="5650938"/>
              <a:ext cx="2395930" cy="432048"/>
            </a:xfrm>
            <a:prstGeom prst="roundRect">
              <a:avLst>
                <a:gd name="adj" fmla="val 50000"/>
              </a:avLst>
            </a:prstGeom>
            <a:solidFill>
              <a:srgbClr val="00963E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Show Suggestion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0027BEFC-1239-434B-A3C0-07FD0B8904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3E"/>
              </a:solidFill>
            </a:ln>
          </p:spPr>
        </p:pic>
      </p:grp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90" y="2005691"/>
            <a:ext cx="1190239" cy="371179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926" y="2005690"/>
            <a:ext cx="1199920" cy="375947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4429" y="2864545"/>
            <a:ext cx="986314" cy="287488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6570" y="2864545"/>
            <a:ext cx="986043" cy="2852936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11560" y="5357441"/>
            <a:ext cx="7920880" cy="720080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Kit and Sam went on a train trip with Gran and Grandad.</a:t>
            </a:r>
          </a:p>
        </p:txBody>
      </p:sp>
    </p:spTree>
    <p:extLst>
      <p:ext uri="{BB962C8B-B14F-4D97-AF65-F5344CB8AC3E}">
        <p14:creationId xmlns:p14="http://schemas.microsoft.com/office/powerpoint/2010/main" val="1705439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E232DD7-EFA9-42F5-B43E-9F346E268B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2" y="486725"/>
            <a:ext cx="8220072" cy="5812540"/>
          </a:xfrm>
          <a:prstGeom prst="roundRect">
            <a:avLst>
              <a:gd name="adj" fmla="val 2436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11" name="Group 10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00963E"/>
          </a:solidFill>
        </p:grpSpPr>
        <p:sp>
          <p:nvSpPr>
            <p:cNvPr id="13" name="Oval 12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grpSp>
        <p:nvGrpSpPr>
          <p:cNvPr id="8" name="Show button">
            <a:extLst>
              <a:ext uri="{FF2B5EF4-FFF2-40B4-BE49-F238E27FC236}">
                <a16:creationId xmlns:a16="http://schemas.microsoft.com/office/drawing/2014/main" id="{1373F3BB-D028-4798-8282-F2C1DDCF731C}"/>
              </a:ext>
            </a:extLst>
          </p:cNvPr>
          <p:cNvGrpSpPr/>
          <p:nvPr/>
        </p:nvGrpSpPr>
        <p:grpSpPr>
          <a:xfrm>
            <a:off x="5652120" y="4509120"/>
            <a:ext cx="2795437" cy="666848"/>
            <a:chOff x="5618470" y="5534675"/>
            <a:chExt cx="2795437" cy="666848"/>
          </a:xfrm>
        </p:grpSpPr>
        <p:sp>
          <p:nvSpPr>
            <p:cNvPr id="9" name="Rectangle: Rounded Corners 18">
              <a:extLst>
                <a:ext uri="{FF2B5EF4-FFF2-40B4-BE49-F238E27FC236}">
                  <a16:creationId xmlns:a16="http://schemas.microsoft.com/office/drawing/2014/main" id="{A7FE53F9-7EBA-4214-A7D9-AE9AB706F0A8}"/>
                </a:ext>
              </a:extLst>
            </p:cNvPr>
            <p:cNvSpPr/>
            <p:nvPr/>
          </p:nvSpPr>
          <p:spPr>
            <a:xfrm>
              <a:off x="5618470" y="5650938"/>
              <a:ext cx="2395930" cy="432048"/>
            </a:xfrm>
            <a:prstGeom prst="roundRect">
              <a:avLst>
                <a:gd name="adj" fmla="val 50000"/>
              </a:avLst>
            </a:prstGeom>
            <a:solidFill>
              <a:srgbClr val="00963E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Show Suggestion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0027BEFC-1239-434B-A3C0-07FD0B8904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3E"/>
              </a:solidFill>
            </a:ln>
          </p:spPr>
        </p:pic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9578" y="2446388"/>
            <a:ext cx="1974240" cy="311546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0602" y="2420888"/>
            <a:ext cx="2166627" cy="3140968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11560" y="5357441"/>
            <a:ext cx="7920880" cy="720080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“Let us look for things along the track.”</a:t>
            </a:r>
          </a:p>
        </p:txBody>
      </p:sp>
    </p:spTree>
    <p:extLst>
      <p:ext uri="{BB962C8B-B14F-4D97-AF65-F5344CB8AC3E}">
        <p14:creationId xmlns:p14="http://schemas.microsoft.com/office/powerpoint/2010/main" val="1564388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E232DD7-EFA9-42F5-B43E-9F346E268B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2" y="486725"/>
            <a:ext cx="8220071" cy="5812540"/>
          </a:xfrm>
          <a:prstGeom prst="roundRect">
            <a:avLst>
              <a:gd name="adj" fmla="val 2436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11" name="Group 10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00963E"/>
          </a:solidFill>
        </p:grpSpPr>
        <p:sp>
          <p:nvSpPr>
            <p:cNvPr id="13" name="Oval 12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grpSp>
        <p:nvGrpSpPr>
          <p:cNvPr id="8" name="Show button">
            <a:extLst>
              <a:ext uri="{FF2B5EF4-FFF2-40B4-BE49-F238E27FC236}">
                <a16:creationId xmlns:a16="http://schemas.microsoft.com/office/drawing/2014/main" id="{1373F3BB-D028-4798-8282-F2C1DDCF731C}"/>
              </a:ext>
            </a:extLst>
          </p:cNvPr>
          <p:cNvGrpSpPr/>
          <p:nvPr/>
        </p:nvGrpSpPr>
        <p:grpSpPr>
          <a:xfrm>
            <a:off x="5652120" y="4509120"/>
            <a:ext cx="2795437" cy="666848"/>
            <a:chOff x="5618470" y="5534675"/>
            <a:chExt cx="2795437" cy="666848"/>
          </a:xfrm>
        </p:grpSpPr>
        <p:sp>
          <p:nvSpPr>
            <p:cNvPr id="9" name="Rectangle: Rounded Corners 18">
              <a:extLst>
                <a:ext uri="{FF2B5EF4-FFF2-40B4-BE49-F238E27FC236}">
                  <a16:creationId xmlns:a16="http://schemas.microsoft.com/office/drawing/2014/main" id="{A7FE53F9-7EBA-4214-A7D9-AE9AB706F0A8}"/>
                </a:ext>
              </a:extLst>
            </p:cNvPr>
            <p:cNvSpPr/>
            <p:nvPr/>
          </p:nvSpPr>
          <p:spPr>
            <a:xfrm>
              <a:off x="5618470" y="5650938"/>
              <a:ext cx="2395930" cy="432048"/>
            </a:xfrm>
            <a:prstGeom prst="roundRect">
              <a:avLst>
                <a:gd name="adj" fmla="val 50000"/>
              </a:avLst>
            </a:prstGeom>
            <a:solidFill>
              <a:srgbClr val="00963E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Show Suggestion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0027BEFC-1239-434B-A3C0-07FD0B8904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3E"/>
              </a:solidFill>
            </a:ln>
          </p:spPr>
        </p:pic>
      </p:grpSp>
      <p:sp>
        <p:nvSpPr>
          <p:cNvPr id="7" name="Rounded Rectangle 6"/>
          <p:cNvSpPr/>
          <p:nvPr/>
        </p:nvSpPr>
        <p:spPr>
          <a:xfrm>
            <a:off x="611560" y="5357441"/>
            <a:ext cx="7920880" cy="720080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Sam had a frog. She put it into the pond.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4199" y="1815907"/>
            <a:ext cx="875833" cy="284592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2564904"/>
            <a:ext cx="419311" cy="47954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910" y="1263432"/>
            <a:ext cx="1058788" cy="330185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5581" y="1191506"/>
            <a:ext cx="1067400" cy="334427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7753" y="2189379"/>
            <a:ext cx="877385" cy="255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284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E232DD7-EFA9-42F5-B43E-9F346E268B6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21" t="6725" r="6747" b="17244"/>
          <a:stretch/>
        </p:blipFill>
        <p:spPr>
          <a:xfrm>
            <a:off x="457202" y="486725"/>
            <a:ext cx="8220072" cy="5812540"/>
          </a:xfrm>
          <a:prstGeom prst="roundRect">
            <a:avLst>
              <a:gd name="adj" fmla="val 2436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11" name="Group 10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00963E"/>
          </a:solidFill>
        </p:grpSpPr>
        <p:sp>
          <p:nvSpPr>
            <p:cNvPr id="13" name="Oval 12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604"/>
          <a:stretch/>
        </p:blipFill>
        <p:spPr>
          <a:xfrm>
            <a:off x="1482321" y="1235295"/>
            <a:ext cx="6221209" cy="4281937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11560" y="5357441"/>
            <a:ext cx="7920880" cy="720080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The map took Kit and Sam to the top of Everest.</a:t>
            </a:r>
          </a:p>
        </p:txBody>
      </p:sp>
      <p:grpSp>
        <p:nvGrpSpPr>
          <p:cNvPr id="8" name="Show button">
            <a:extLst>
              <a:ext uri="{FF2B5EF4-FFF2-40B4-BE49-F238E27FC236}">
                <a16:creationId xmlns:a16="http://schemas.microsoft.com/office/drawing/2014/main" id="{1373F3BB-D028-4798-8282-F2C1DDCF731C}"/>
              </a:ext>
            </a:extLst>
          </p:cNvPr>
          <p:cNvGrpSpPr/>
          <p:nvPr/>
        </p:nvGrpSpPr>
        <p:grpSpPr>
          <a:xfrm>
            <a:off x="5652120" y="4509120"/>
            <a:ext cx="2795437" cy="666848"/>
            <a:chOff x="5618470" y="5534675"/>
            <a:chExt cx="2795437" cy="666848"/>
          </a:xfrm>
        </p:grpSpPr>
        <p:sp>
          <p:nvSpPr>
            <p:cNvPr id="9" name="Rectangle: Rounded Corners 18">
              <a:extLst>
                <a:ext uri="{FF2B5EF4-FFF2-40B4-BE49-F238E27FC236}">
                  <a16:creationId xmlns:a16="http://schemas.microsoft.com/office/drawing/2014/main" id="{A7FE53F9-7EBA-4214-A7D9-AE9AB706F0A8}"/>
                </a:ext>
              </a:extLst>
            </p:cNvPr>
            <p:cNvSpPr/>
            <p:nvPr/>
          </p:nvSpPr>
          <p:spPr>
            <a:xfrm>
              <a:off x="5618470" y="5650938"/>
              <a:ext cx="2395930" cy="432048"/>
            </a:xfrm>
            <a:prstGeom prst="roundRect">
              <a:avLst>
                <a:gd name="adj" fmla="val 50000"/>
              </a:avLst>
            </a:prstGeom>
            <a:solidFill>
              <a:srgbClr val="00963E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Show Suggestion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0027BEFC-1239-434B-A3C0-07FD0B8904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3E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14910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E232DD7-EFA9-42F5-B43E-9F346E268B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2" y="486725"/>
            <a:ext cx="8220071" cy="5812540"/>
          </a:xfrm>
          <a:prstGeom prst="roundRect">
            <a:avLst>
              <a:gd name="adj" fmla="val 2436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11" name="Group 10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00963E"/>
          </a:solidFill>
        </p:grpSpPr>
        <p:sp>
          <p:nvSpPr>
            <p:cNvPr id="13" name="Oval 12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grpSp>
        <p:nvGrpSpPr>
          <p:cNvPr id="8" name="Show button">
            <a:extLst>
              <a:ext uri="{FF2B5EF4-FFF2-40B4-BE49-F238E27FC236}">
                <a16:creationId xmlns:a16="http://schemas.microsoft.com/office/drawing/2014/main" id="{1373F3BB-D028-4798-8282-F2C1DDCF731C}"/>
              </a:ext>
            </a:extLst>
          </p:cNvPr>
          <p:cNvGrpSpPr/>
          <p:nvPr/>
        </p:nvGrpSpPr>
        <p:grpSpPr>
          <a:xfrm>
            <a:off x="5652120" y="4509120"/>
            <a:ext cx="2795437" cy="666848"/>
            <a:chOff x="5618470" y="5534675"/>
            <a:chExt cx="2795437" cy="666848"/>
          </a:xfrm>
        </p:grpSpPr>
        <p:sp>
          <p:nvSpPr>
            <p:cNvPr id="9" name="Rectangle: Rounded Corners 18">
              <a:extLst>
                <a:ext uri="{FF2B5EF4-FFF2-40B4-BE49-F238E27FC236}">
                  <a16:creationId xmlns:a16="http://schemas.microsoft.com/office/drawing/2014/main" id="{A7FE53F9-7EBA-4214-A7D9-AE9AB706F0A8}"/>
                </a:ext>
              </a:extLst>
            </p:cNvPr>
            <p:cNvSpPr/>
            <p:nvPr/>
          </p:nvSpPr>
          <p:spPr>
            <a:xfrm>
              <a:off x="5618470" y="5650938"/>
              <a:ext cx="2395930" cy="432048"/>
            </a:xfrm>
            <a:prstGeom prst="roundRect">
              <a:avLst>
                <a:gd name="adj" fmla="val 50000"/>
              </a:avLst>
            </a:prstGeom>
            <a:solidFill>
              <a:srgbClr val="00963E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Show Suggestion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0027BEFC-1239-434B-A3C0-07FD0B8904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3E"/>
              </a:solidFill>
            </a:ln>
          </p:spPr>
        </p:pic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8224" y="2161913"/>
            <a:ext cx="1071768" cy="285379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9060" y="2662850"/>
            <a:ext cx="1151987" cy="305463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11560" y="5357441"/>
            <a:ext cx="7920880" cy="720080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“It is freezing. We must go down the track.”</a:t>
            </a:r>
          </a:p>
        </p:txBody>
      </p:sp>
    </p:spTree>
    <p:extLst>
      <p:ext uri="{BB962C8B-B14F-4D97-AF65-F5344CB8AC3E}">
        <p14:creationId xmlns:p14="http://schemas.microsoft.com/office/powerpoint/2010/main" val="2425432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E232DD7-EFA9-42F5-B43E-9F346E268B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2" y="486725"/>
            <a:ext cx="8220072" cy="5812540"/>
          </a:xfrm>
          <a:prstGeom prst="roundRect">
            <a:avLst>
              <a:gd name="adj" fmla="val 2436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11" name="Group 10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00963E"/>
          </a:solidFill>
        </p:grpSpPr>
        <p:sp>
          <p:nvSpPr>
            <p:cNvPr id="13" name="Oval 12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024306"/>
            <a:ext cx="1109683" cy="225722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2132856"/>
            <a:ext cx="1348149" cy="334684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5218" y="2060848"/>
            <a:ext cx="1356803" cy="3418848"/>
          </a:xfrm>
          <a:prstGeom prst="rect">
            <a:avLst/>
          </a:prstGeom>
        </p:spPr>
      </p:pic>
      <p:grpSp>
        <p:nvGrpSpPr>
          <p:cNvPr id="8" name="Show button">
            <a:extLst>
              <a:ext uri="{FF2B5EF4-FFF2-40B4-BE49-F238E27FC236}">
                <a16:creationId xmlns:a16="http://schemas.microsoft.com/office/drawing/2014/main" id="{1373F3BB-D028-4798-8282-F2C1DDCF731C}"/>
              </a:ext>
            </a:extLst>
          </p:cNvPr>
          <p:cNvGrpSpPr/>
          <p:nvPr/>
        </p:nvGrpSpPr>
        <p:grpSpPr>
          <a:xfrm>
            <a:off x="5652120" y="4509120"/>
            <a:ext cx="2795437" cy="666848"/>
            <a:chOff x="5618470" y="5534675"/>
            <a:chExt cx="2795437" cy="666848"/>
          </a:xfrm>
        </p:grpSpPr>
        <p:sp>
          <p:nvSpPr>
            <p:cNvPr id="9" name="Rectangle: Rounded Corners 18">
              <a:extLst>
                <a:ext uri="{FF2B5EF4-FFF2-40B4-BE49-F238E27FC236}">
                  <a16:creationId xmlns:a16="http://schemas.microsoft.com/office/drawing/2014/main" id="{A7FE53F9-7EBA-4214-A7D9-AE9AB706F0A8}"/>
                </a:ext>
              </a:extLst>
            </p:cNvPr>
            <p:cNvSpPr/>
            <p:nvPr/>
          </p:nvSpPr>
          <p:spPr>
            <a:xfrm>
              <a:off x="5618470" y="5650938"/>
              <a:ext cx="2395930" cy="432048"/>
            </a:xfrm>
            <a:prstGeom prst="roundRect">
              <a:avLst>
                <a:gd name="adj" fmla="val 50000"/>
              </a:avLst>
            </a:prstGeom>
            <a:solidFill>
              <a:srgbClr val="00963E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Show Suggestion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0027BEFC-1239-434B-A3C0-07FD0B8904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3E"/>
              </a:solidFill>
            </a:ln>
          </p:spPr>
        </p:pic>
      </p:grpSp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7460" y="2726448"/>
            <a:ext cx="986043" cy="2852936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11560" y="5357441"/>
            <a:ext cx="7920880" cy="720080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“It is good to see you</a:t>
            </a:r>
            <a:r>
              <a:rPr lang="en-GB" sz="20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again, Gran and Grandad.”</a:t>
            </a:r>
          </a:p>
        </p:txBody>
      </p:sp>
    </p:spTree>
    <p:extLst>
      <p:ext uri="{BB962C8B-B14F-4D97-AF65-F5344CB8AC3E}">
        <p14:creationId xmlns:p14="http://schemas.microsoft.com/office/powerpoint/2010/main" val="2655125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2E232DD7-EFA9-42F5-B43E-9F346E268B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486725"/>
            <a:ext cx="8220074" cy="5812541"/>
          </a:xfrm>
          <a:prstGeom prst="roundRect">
            <a:avLst>
              <a:gd name="adj" fmla="val 2436"/>
            </a:avLst>
          </a:prstGeom>
          <a:ln w="28575">
            <a:solidFill>
              <a:schemeClr val="bg1"/>
            </a:solidFill>
          </a:ln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3415" y="3214636"/>
            <a:ext cx="1233157" cy="2210043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00963E"/>
          </a:solidFill>
        </p:grpSpPr>
        <p:sp>
          <p:nvSpPr>
            <p:cNvPr id="13" name="Oval 12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700808"/>
            <a:ext cx="1242911" cy="382488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9603">
            <a:off x="5368719" y="1058774"/>
            <a:ext cx="908907" cy="110331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05008">
            <a:off x="3064421" y="1142871"/>
            <a:ext cx="648322" cy="107678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36181">
            <a:off x="4302145" y="1033859"/>
            <a:ext cx="530185" cy="120516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1916831"/>
            <a:ext cx="1191553" cy="3442691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611560" y="5018151"/>
            <a:ext cx="7920880" cy="1219161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If the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watch takes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us to diff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er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ent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times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and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the map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takes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us to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diff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er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ent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places,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wonder what 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th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is b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oo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k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does?” </a:t>
            </a:r>
            <a:r>
              <a:rPr lang="en-GB" sz="2400" dirty="0">
                <a:solidFill>
                  <a:srgbClr val="DE1E5A"/>
                </a:solidFill>
                <a:latin typeface="Twinkl" pitchFamily="50" charset="0"/>
              </a:rPr>
              <a:t>said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Kit, as he and Sam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stared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at the b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oo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k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2197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980728"/>
            <a:ext cx="8220075" cy="2016224"/>
          </a:xfrm>
        </p:spPr>
        <p:txBody>
          <a:bodyPr/>
          <a:lstStyle/>
          <a:p>
            <a:pPr algn="ctr"/>
            <a:r>
              <a:rPr lang="en-GB" altLang="en-US" dirty="0"/>
              <a:t>Today, we have </a:t>
            </a:r>
            <a:r>
              <a:rPr lang="en-GB" dirty="0"/>
              <a:t>written sentences to create a book together.</a:t>
            </a:r>
            <a:endParaRPr lang="en-GB" sz="200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-587"/>
          <a:stretch/>
        </p:blipFill>
        <p:spPr>
          <a:xfrm>
            <a:off x="3131840" y="3220139"/>
            <a:ext cx="2880320" cy="3049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022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winkl Phonics PowerPoint Template.pptx" id="{DE623B95-CF47-4D4D-99E6-E7908909B4E9}" vid="{D8F4FE79-54E6-4341-BC11-84D6744E4E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148</TotalTime>
  <Words>337</Words>
  <Application>Microsoft Office PowerPoint</Application>
  <PresentationFormat>On-screen Show (4:3)</PresentationFormat>
  <Paragraphs>86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Twinkl SemiBold</vt:lpstr>
      <vt:lpstr>Twinkl</vt:lpstr>
      <vt:lpstr>Arial</vt:lpstr>
      <vt:lpstr>Tuffy-TTF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Today, we have written sentences to create a book together.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Twinkl Phonics</dc:title>
  <dc:creator>Charlotte Walker</dc:creator>
  <cp:lastModifiedBy>Sana Mehmood</cp:lastModifiedBy>
  <cp:revision>13</cp:revision>
  <dcterms:created xsi:type="dcterms:W3CDTF">2018-08-02T13:13:26Z</dcterms:created>
  <dcterms:modified xsi:type="dcterms:W3CDTF">2020-05-15T13:48:33Z</dcterms:modified>
</cp:coreProperties>
</file>