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8" d="100"/>
          <a:sy n="48" d="100"/>
        </p:scale>
        <p:origin x="230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8A929-E866-48CC-AD4A-6D16F4B9F92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C9B79-E1A8-4FF2-B0B6-BE5DC4577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47057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8A929-E866-48CC-AD4A-6D16F4B9F92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C9B79-E1A8-4FF2-B0B6-BE5DC4577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32888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8A929-E866-48CC-AD4A-6D16F4B9F92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C9B79-E1A8-4FF2-B0B6-BE5DC4577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4180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8A929-E866-48CC-AD4A-6D16F4B9F92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C9B79-E1A8-4FF2-B0B6-BE5DC4577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81541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8A929-E866-48CC-AD4A-6D16F4B9F92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C9B79-E1A8-4FF2-B0B6-BE5DC4577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46975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8A929-E866-48CC-AD4A-6D16F4B9F92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C9B79-E1A8-4FF2-B0B6-BE5DC4577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3771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8A929-E866-48CC-AD4A-6D16F4B9F92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C9B79-E1A8-4FF2-B0B6-BE5DC4577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7419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8A929-E866-48CC-AD4A-6D16F4B9F92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C9B79-E1A8-4FF2-B0B6-BE5DC4577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24021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8A929-E866-48CC-AD4A-6D16F4B9F92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C9B79-E1A8-4FF2-B0B6-BE5DC4577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2973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8A929-E866-48CC-AD4A-6D16F4B9F92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C9B79-E1A8-4FF2-B0B6-BE5DC4577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38774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8A929-E866-48CC-AD4A-6D16F4B9F92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C9B79-E1A8-4FF2-B0B6-BE5DC4577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05970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F8A929-E866-48CC-AD4A-6D16F4B9F92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BC9B79-E1A8-4FF2-B0B6-BE5DC4577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72864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544" y="265664"/>
            <a:ext cx="6170344" cy="90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5623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A4 Paper (210x297 mm)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Allard BTP</dc:creator>
  <cp:lastModifiedBy>J Allard BTP</cp:lastModifiedBy>
  <cp:revision>2</cp:revision>
  <dcterms:created xsi:type="dcterms:W3CDTF">2020-06-19T12:28:32Z</dcterms:created>
  <dcterms:modified xsi:type="dcterms:W3CDTF">2020-06-19T12:29:52Z</dcterms:modified>
</cp:coreProperties>
</file>