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5"/>
  </p:notesMasterIdLst>
  <p:sldIdLst>
    <p:sldId id="296" r:id="rId12"/>
    <p:sldId id="297" r:id="rId13"/>
    <p:sldId id="385" r:id="rId14"/>
    <p:sldId id="386" r:id="rId15"/>
    <p:sldId id="299" r:id="rId16"/>
    <p:sldId id="384" r:id="rId17"/>
    <p:sldId id="387" r:id="rId18"/>
    <p:sldId id="381" r:id="rId19"/>
    <p:sldId id="388" r:id="rId20"/>
    <p:sldId id="382" r:id="rId21"/>
    <p:sldId id="389" r:id="rId22"/>
    <p:sldId id="383" r:id="rId23"/>
    <p:sldId id="36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2" pos="340" userDrawn="1">
          <p15:clr>
            <a:srgbClr val="A4A3A4"/>
          </p15:clr>
        </p15:guide>
        <p15:guide id="3" orient="horz" pos="240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966" y="-24"/>
      </p:cViewPr>
      <p:guideLst>
        <p:guide orient="horz" pos="2409"/>
        <p:guide pos="3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6130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ACA6A06-5626-43D6-8192-CD2064519AED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321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6893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9422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1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1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1644" y="2231032"/>
            <a:ext cx="5992887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685" y="449868"/>
                <a:ext cx="7497474" cy="46166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2)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				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eriod" startAt="2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3)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685" y="449868"/>
                <a:ext cx="7497474" cy="4616648"/>
              </a:xfrm>
              <a:prstGeom prst="rect">
                <a:avLst/>
              </a:prstGeom>
              <a:blipFill>
                <a:blip r:embed="rId3"/>
                <a:stretch>
                  <a:fillRect l="-1709" t="-14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5" name="Group 54"/>
          <p:cNvGrpSpPr/>
          <p:nvPr/>
        </p:nvGrpSpPr>
        <p:grpSpPr>
          <a:xfrm>
            <a:off x="783771" y="449868"/>
            <a:ext cx="2655518" cy="2159131"/>
            <a:chOff x="783771" y="819200"/>
            <a:chExt cx="2286000" cy="1858686"/>
          </a:xfrm>
        </p:grpSpPr>
        <p:cxnSp>
          <p:nvCxnSpPr>
            <p:cNvPr id="25" name="Straight Connector 24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776182" y="3767940"/>
            <a:ext cx="2655518" cy="2159131"/>
            <a:chOff x="783771" y="819200"/>
            <a:chExt cx="2286000" cy="1858686"/>
          </a:xfrm>
        </p:grpSpPr>
        <p:cxnSp>
          <p:nvCxnSpPr>
            <p:cNvPr id="57" name="Straight Connector 56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Oval 58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1559980" y="3954913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0014" y="5199490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88101" y="188141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433887" y="1881785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2365202" y="3030583"/>
            <a:ext cx="872527" cy="4963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5100680" y="3030583"/>
            <a:ext cx="872527" cy="4963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872445" y="449868"/>
            <a:ext cx="2655518" cy="2159131"/>
            <a:chOff x="783771" y="819200"/>
            <a:chExt cx="2286000" cy="1858686"/>
          </a:xfrm>
        </p:grpSpPr>
        <p:cxnSp>
          <p:nvCxnSpPr>
            <p:cNvPr id="69" name="Straight Connector 68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1" name="Oval 70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4776775" y="188141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650032" y="642237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H="1">
            <a:off x="4952448" y="4230759"/>
            <a:ext cx="1322785" cy="1264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275234" y="4230759"/>
            <a:ext cx="1468861" cy="1233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Oval 79"/>
          <p:cNvSpPr/>
          <p:nvPr/>
        </p:nvSpPr>
        <p:spPr>
          <a:xfrm>
            <a:off x="4477068" y="5001434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7254721" y="5001434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381153" y="519625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>
            <a:off x="6262671" y="4230759"/>
            <a:ext cx="12561" cy="1264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Oval 78"/>
          <p:cNvSpPr/>
          <p:nvPr/>
        </p:nvSpPr>
        <p:spPr>
          <a:xfrm>
            <a:off x="5812414" y="3767940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5821546" y="5001434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29797" y="519625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7161046" y="519625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1442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38685" y="449868"/>
                <a:ext cx="7497474" cy="46166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2)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				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eriod" startAt="2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3)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685" y="449868"/>
                <a:ext cx="7497474" cy="4616648"/>
              </a:xfrm>
              <a:prstGeom prst="rect">
                <a:avLst/>
              </a:prstGeom>
              <a:blipFill>
                <a:blip r:embed="rId3"/>
                <a:stretch>
                  <a:fillRect l="-1709" t="-14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5" name="Group 54"/>
          <p:cNvGrpSpPr/>
          <p:nvPr/>
        </p:nvGrpSpPr>
        <p:grpSpPr>
          <a:xfrm>
            <a:off x="783771" y="449868"/>
            <a:ext cx="2655518" cy="2159131"/>
            <a:chOff x="783771" y="819200"/>
            <a:chExt cx="2286000" cy="1858686"/>
          </a:xfrm>
        </p:grpSpPr>
        <p:cxnSp>
          <p:nvCxnSpPr>
            <p:cNvPr id="25" name="Straight Connector 24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776182" y="3767940"/>
            <a:ext cx="2655518" cy="2159131"/>
            <a:chOff x="783771" y="819200"/>
            <a:chExt cx="2286000" cy="1858686"/>
          </a:xfrm>
        </p:grpSpPr>
        <p:cxnSp>
          <p:nvCxnSpPr>
            <p:cNvPr id="57" name="Straight Connector 56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9" name="Oval 58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2" name="TextBox 61"/>
          <p:cNvSpPr txBox="1"/>
          <p:nvPr/>
        </p:nvSpPr>
        <p:spPr>
          <a:xfrm>
            <a:off x="1559980" y="3954913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00014" y="5199490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88101" y="188141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433887" y="1881785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2365202" y="3030583"/>
            <a:ext cx="872527" cy="4963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5100680" y="3030583"/>
            <a:ext cx="872527" cy="4963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4872445" y="449868"/>
            <a:ext cx="2655518" cy="2159131"/>
            <a:chOff x="783771" y="819200"/>
            <a:chExt cx="2286000" cy="1858686"/>
          </a:xfrm>
        </p:grpSpPr>
        <p:cxnSp>
          <p:nvCxnSpPr>
            <p:cNvPr id="69" name="Straight Connector 68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1" name="Oval 70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4" name="TextBox 73"/>
          <p:cNvSpPr txBox="1"/>
          <p:nvPr/>
        </p:nvSpPr>
        <p:spPr>
          <a:xfrm>
            <a:off x="4776775" y="188141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650032" y="642237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H="1">
            <a:off x="4952448" y="4230759"/>
            <a:ext cx="1322785" cy="1264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275234" y="4230759"/>
            <a:ext cx="1468861" cy="1233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Oval 79"/>
          <p:cNvSpPr/>
          <p:nvPr/>
        </p:nvSpPr>
        <p:spPr>
          <a:xfrm>
            <a:off x="4477068" y="5001434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7254721" y="5001434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4381153" y="519625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87" name="Straight Connector 86"/>
          <p:cNvCxnSpPr/>
          <p:nvPr/>
        </p:nvCxnSpPr>
        <p:spPr>
          <a:xfrm>
            <a:off x="6262671" y="4230759"/>
            <a:ext cx="12561" cy="126478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Oval 78"/>
          <p:cNvSpPr/>
          <p:nvPr/>
        </p:nvSpPr>
        <p:spPr>
          <a:xfrm>
            <a:off x="5812414" y="3767940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5821546" y="5001434"/>
            <a:ext cx="925637" cy="925637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5729797" y="519625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7161046" y="519625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551017" y="632974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6523292" y="1872492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258882" y="3021792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994360" y="3021792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413736" y="5203464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57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732649" y="3936475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851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1 and 2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1054074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4872445" y="449868"/>
            <a:ext cx="2655518" cy="2159131"/>
            <a:chOff x="783771" y="819200"/>
            <a:chExt cx="2286000" cy="1858686"/>
          </a:xfrm>
        </p:grpSpPr>
        <p:cxnSp>
          <p:nvCxnSpPr>
            <p:cNvPr id="75" name="Straight Connector 74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7" name="Oval 76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4776775" y="188141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650032" y="642237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6523292" y="1872492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83" name="Group 82"/>
          <p:cNvGrpSpPr/>
          <p:nvPr/>
        </p:nvGrpSpPr>
        <p:grpSpPr>
          <a:xfrm>
            <a:off x="1392645" y="3154968"/>
            <a:ext cx="2655518" cy="2159131"/>
            <a:chOff x="783771" y="819200"/>
            <a:chExt cx="2286000" cy="1858686"/>
          </a:xfrm>
        </p:grpSpPr>
        <p:cxnSp>
          <p:nvCxnSpPr>
            <p:cNvPr id="84" name="Straight Connector 83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Oval 85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9" name="TextBox 88"/>
          <p:cNvSpPr txBox="1"/>
          <p:nvPr/>
        </p:nvSpPr>
        <p:spPr>
          <a:xfrm>
            <a:off x="1296975" y="458651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2170232" y="3347337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3043492" y="4577592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247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9" grpId="0"/>
      <p:bldP spid="90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378823" y="4611189"/>
            <a:ext cx="745889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9310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76533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50979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25425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99871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74317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48763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23209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97655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72101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746547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7837714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13756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188202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62648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37094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411540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85986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60432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634878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093249" y="4599284"/>
            <a:ext cx="0" cy="22206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12581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9804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87027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24250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61473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98696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35919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73142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7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10365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8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47588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84811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22034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59257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96480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33703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70926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08149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453728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17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825963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198193" y="4843931"/>
            <a:ext cx="53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4472C4"/>
                </a:solidFill>
                <a:latin typeface="Comic Sans MS" panose="030F0702030302020204" pitchFamily="66" charset="0"/>
              </a:rPr>
              <a:t>19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494586" y="4843931"/>
            <a:ext cx="686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2015674" y="3782510"/>
            <a:ext cx="477169" cy="700088"/>
          </a:xfrm>
          <a:prstGeom prst="down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Down Arrow 73"/>
          <p:cNvSpPr/>
          <p:nvPr/>
        </p:nvSpPr>
        <p:spPr>
          <a:xfrm>
            <a:off x="5737974" y="3782510"/>
            <a:ext cx="477169" cy="700088"/>
          </a:xfrm>
          <a:prstGeom prst="downArrow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899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16" grpId="0" animBg="1"/>
      <p:bldP spid="16" grpId="1" animBg="1"/>
      <p:bldP spid="74" grpId="0" animBg="1"/>
      <p:bldP spid="7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3 and 4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3964019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2782782" y="232984"/>
            <a:ext cx="2655518" cy="2159131"/>
            <a:chOff x="783771" y="819200"/>
            <a:chExt cx="2286000" cy="1858686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1182188" y="1217617"/>
              <a:ext cx="738051" cy="1061852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920240" y="1217617"/>
              <a:ext cx="751114" cy="109093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Oval 18"/>
            <p:cNvSpPr/>
            <p:nvPr/>
          </p:nvSpPr>
          <p:spPr>
            <a:xfrm>
              <a:off x="1521822" y="819200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783771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272937" y="1881052"/>
              <a:ext cx="796834" cy="796834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3566580" y="419957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06614" y="1664534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136900" y="3784847"/>
            <a:ext cx="3543300" cy="6238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3602770" y="2576049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7" name="Right Brace 26"/>
          <p:cNvSpPr/>
          <p:nvPr/>
        </p:nvSpPr>
        <p:spPr>
          <a:xfrm rot="16200000">
            <a:off x="3911598" y="877761"/>
            <a:ext cx="417586" cy="5119618"/>
          </a:xfrm>
          <a:prstGeom prst="rightBrace">
            <a:avLst>
              <a:gd name="adj1" fmla="val 26580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560582" y="3784847"/>
            <a:ext cx="1576318" cy="6238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806158" y="3821255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06158" y="4827096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594317" y="4827096"/>
                <a:ext cx="108516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4317" y="4827096"/>
                <a:ext cx="1085166" cy="7386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/>
          <p:cNvSpPr/>
          <p:nvPr/>
        </p:nvSpPr>
        <p:spPr>
          <a:xfrm>
            <a:off x="3791780" y="4827096"/>
            <a:ext cx="720883" cy="61684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4687936" y="4827096"/>
                <a:ext cx="10851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936" y="4827096"/>
                <a:ext cx="108516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5405792" y="4827096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06158" y="552334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85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594317" y="5523348"/>
                <a:ext cx="108516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−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4317" y="5523348"/>
                <a:ext cx="1085166" cy="73866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5587933" y="5523348"/>
            <a:ext cx="720883" cy="61684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687936" y="5523348"/>
                <a:ext cx="10851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936" y="5523348"/>
                <a:ext cx="1085166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3602770" y="5523348"/>
            <a:ext cx="108516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26940" y="933386"/>
            <a:ext cx="731148" cy="731148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6283416" y="1582485"/>
            <a:ext cx="15122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473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 animBg="1"/>
      <p:bldP spid="28" grpId="0" animBg="1"/>
      <p:bldP spid="29" grpId="0"/>
      <p:bldP spid="30" grpId="0"/>
      <p:bldP spid="31" grpId="0"/>
      <p:bldP spid="32" grpId="0" animBg="1"/>
      <p:bldP spid="33" grpId="0"/>
      <p:bldP spid="34" grpId="0"/>
      <p:bldP spid="35" grpId="0"/>
      <p:bldP spid="36" grpId="0"/>
      <p:bldP spid="37" grpId="0" animBg="1"/>
      <p:bldP spid="38" grpId="0"/>
      <p:bldP spid="39" grpId="0"/>
      <p:bldP spid="43" grpId="0"/>
      <p:bldP spid="4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5 and 6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18674112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4325374" y="4049486"/>
            <a:ext cx="3567730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47" y="397529"/>
            <a:ext cx="7429608" cy="312944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7644" y="4049486"/>
            <a:ext cx="1188726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68916" y="4192824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10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1947922" y="4049486"/>
            <a:ext cx="1188726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57642" y="4192824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10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3136648" y="4049486"/>
            <a:ext cx="1188726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3447920" y="4192824"/>
            <a:ext cx="566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10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757644" y="4049486"/>
            <a:ext cx="3567730" cy="80989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2257642" y="4192824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30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609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" grpId="0" animBg="1"/>
      <p:bldP spid="5" grpId="0"/>
      <p:bldP spid="22" grpId="0" animBg="1"/>
      <p:bldP spid="24" grpId="0"/>
      <p:bldP spid="25" grpId="0" animBg="1"/>
      <p:bldP spid="33" grpId="0"/>
      <p:bldP spid="6" grpId="0" animBg="1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39460363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2.3|19.7|2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1.6|9.6|3.6|13.4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6.1|9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0.9|5.4|5.3|9.4|3.3|0.6|0.5|7.9|0.6|0.6|0.5|4.6|0.7|0.5|0.5|2.7|0.6|0.8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3.7|1.8|3.9|12.5|7.8|6.9|2.4|2.7|1.9|18|3.4|0.9|1.6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6|2.8|2.1|6.8|13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16095</TotalTime>
  <Words>137</Words>
  <Application>Microsoft Office PowerPoint</Application>
  <PresentationFormat>On-screen Show (4:3)</PresentationFormat>
  <Paragraphs>94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1_Let's learn slides</vt:lpstr>
      <vt:lpstr>1_Get ready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worksheet.</vt:lpstr>
      <vt:lpstr>PowerPoint Presentation</vt:lpstr>
      <vt:lpstr>PowerPoint Presentation</vt:lpstr>
      <vt:lpstr>Have a go at questions 3 and 4 on the worksheet.</vt:lpstr>
      <vt:lpstr>PowerPoint Presentation</vt:lpstr>
      <vt:lpstr>Have a go at questions 5 and 6 on the worksheet.</vt:lpstr>
      <vt:lpstr>PowerPoint Presentation</vt:lpstr>
      <vt:lpstr>Have a go at the rest of the questions on the worksheet.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291</cp:revision>
  <dcterms:created xsi:type="dcterms:W3CDTF">2019-07-05T11:02:13Z</dcterms:created>
  <dcterms:modified xsi:type="dcterms:W3CDTF">2021-07-03T19:38:24Z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