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6" r:id="rId6"/>
    <p:sldId id="262" r:id="rId7"/>
    <p:sldId id="265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d7j8nzC0CcE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5526" y="-322848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Literacy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Friday 26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February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5526" y="2181463"/>
            <a:ext cx="9144000" cy="1007734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L.O. To read instructions for making an Egg Box Dragon and put them into the correct order.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052" y="3305908"/>
            <a:ext cx="6770948" cy="3488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600891"/>
            <a:ext cx="6842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Instructions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32410" y="1685109"/>
            <a:ext cx="86345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When do we read instructions?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3143" y="2690949"/>
            <a:ext cx="33440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Reading a recipe to cook a meal.</a:t>
            </a:r>
          </a:p>
        </p:txBody>
      </p:sp>
      <p:pic>
        <p:nvPicPr>
          <p:cNvPr id="7" name="Picture 6" descr="Family Meal Times Issue 7: Basic Cooking Skills Help Keep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90" y="3614845"/>
            <a:ext cx="2492829" cy="160305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997234" y="2690949"/>
            <a:ext cx="28999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Learning the rules of a new game.</a:t>
            </a:r>
          </a:p>
        </p:txBody>
      </p:sp>
      <p:pic>
        <p:nvPicPr>
          <p:cNvPr id="9" name="Picture 8" descr="Cognitive Development in Childhood | Nob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1736" y="4435453"/>
            <a:ext cx="2492103" cy="166347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238886" y="2690949"/>
            <a:ext cx="34857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Making something new.</a:t>
            </a:r>
          </a:p>
        </p:txBody>
      </p:sp>
      <p:pic>
        <p:nvPicPr>
          <p:cNvPr id="12" name="Picture 11" descr="40 Creative Summer Crafts for Kids That Are Really Fu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9157" y="3718933"/>
            <a:ext cx="2281935" cy="2281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71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3327" y="1190785"/>
            <a:ext cx="1039803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Instructions tell us </a:t>
            </a:r>
            <a:r>
              <a:rPr lang="en-GB" sz="2800" u="sng" dirty="0">
                <a:latin typeface="Comic Sans MS" panose="030F0702030302020204" pitchFamily="66" charset="0"/>
              </a:rPr>
              <a:t>how</a:t>
            </a:r>
            <a:r>
              <a:rPr lang="en-GB" sz="2800" dirty="0">
                <a:latin typeface="Comic Sans MS" panose="030F0702030302020204" pitchFamily="66" charset="0"/>
              </a:rPr>
              <a:t> to do something.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They are a type of sentence called a </a:t>
            </a:r>
            <a:r>
              <a:rPr lang="en-GB" sz="2800" u="sng" dirty="0">
                <a:latin typeface="Comic Sans MS" panose="030F0702030302020204" pitchFamily="66" charset="0"/>
              </a:rPr>
              <a:t>command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 verb (doing/action word) is often at the start of the sentence and it is in a ‘bossy’ form.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e.g.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u="sng" dirty="0">
                <a:latin typeface="Comic Sans MS" panose="030F0702030302020204" pitchFamily="66" charset="0"/>
              </a:rPr>
              <a:t>Come</a:t>
            </a:r>
            <a:r>
              <a:rPr lang="en-GB" sz="2800" dirty="0">
                <a:latin typeface="Comic Sans MS" panose="030F0702030302020204" pitchFamily="66" charset="0"/>
              </a:rPr>
              <a:t> over here.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u="sng" dirty="0">
                <a:latin typeface="Comic Sans MS" panose="030F0702030302020204" pitchFamily="66" charset="0"/>
              </a:rPr>
              <a:t>Stop</a:t>
            </a:r>
            <a:r>
              <a:rPr lang="en-GB" sz="2800" dirty="0">
                <a:latin typeface="Comic Sans MS" panose="030F0702030302020204" pitchFamily="66" charset="0"/>
              </a:rPr>
              <a:t> at the red light.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u="sng" dirty="0">
                <a:latin typeface="Comic Sans MS" panose="030F0702030302020204" pitchFamily="66" charset="0"/>
              </a:rPr>
              <a:t>Tidy</a:t>
            </a:r>
            <a:r>
              <a:rPr lang="en-GB" sz="2800" dirty="0">
                <a:latin typeface="Comic Sans MS" panose="030F0702030302020204" pitchFamily="66" charset="0"/>
              </a:rPr>
              <a:t> up the toys.</a:t>
            </a:r>
          </a:p>
        </p:txBody>
      </p:sp>
      <p:pic>
        <p:nvPicPr>
          <p:cNvPr id="7" name="Picture 6" descr="Instructions | Nicky's huge wall poster of instructions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39" y="3715055"/>
            <a:ext cx="4392385" cy="2929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626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7586" y="373798"/>
            <a:ext cx="100584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When we read instructions to make something, we need to follow them </a:t>
            </a:r>
            <a:r>
              <a:rPr lang="en-GB" sz="2800" u="sng" dirty="0">
                <a:latin typeface="Comic Sans MS" panose="030F0702030302020204" pitchFamily="66" charset="0"/>
              </a:rPr>
              <a:t>in the right order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Instructions sometimes use ‘time’ words – called </a:t>
            </a:r>
            <a:r>
              <a:rPr lang="en-GB" sz="2800" u="sng" dirty="0">
                <a:latin typeface="Comic Sans MS" panose="030F0702030302020204" pitchFamily="66" charset="0"/>
              </a:rPr>
              <a:t>time connectives </a:t>
            </a:r>
            <a:r>
              <a:rPr lang="en-GB" sz="2800" dirty="0">
                <a:latin typeface="Comic Sans MS" panose="030F0702030302020204" pitchFamily="66" charset="0"/>
              </a:rPr>
              <a:t>– to help show the order.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Here are some time connectives.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use ‘first’ for the instruction at the start.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use ‘finally’ for the instruction at the end.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7040022"/>
              </p:ext>
            </p:extLst>
          </p:nvPr>
        </p:nvGraphicFramePr>
        <p:xfrm>
          <a:off x="1157793" y="3702213"/>
          <a:ext cx="8483601" cy="10786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7867">
                  <a:extLst>
                    <a:ext uri="{9D8B030D-6E8A-4147-A177-3AD203B41FA5}">
                      <a16:colId xmlns:a16="http://schemas.microsoft.com/office/drawing/2014/main" val="2127875154"/>
                    </a:ext>
                  </a:extLst>
                </a:gridCol>
                <a:gridCol w="2827867">
                  <a:extLst>
                    <a:ext uri="{9D8B030D-6E8A-4147-A177-3AD203B41FA5}">
                      <a16:colId xmlns:a16="http://schemas.microsoft.com/office/drawing/2014/main" val="2944049236"/>
                    </a:ext>
                  </a:extLst>
                </a:gridCol>
                <a:gridCol w="2827867">
                  <a:extLst>
                    <a:ext uri="{9D8B030D-6E8A-4147-A177-3AD203B41FA5}">
                      <a16:colId xmlns:a16="http://schemas.microsoft.com/office/drawing/2014/main" val="3425449078"/>
                    </a:ext>
                  </a:extLst>
                </a:gridCol>
              </a:tblGrid>
              <a:tr h="560492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first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then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next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4220372"/>
                  </a:ext>
                </a:extLst>
              </a:tr>
              <a:tr h="471848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after that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now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finally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7662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3957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3518" y="373798"/>
            <a:ext cx="100584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Let’s have a go at finding the bossy verbs and time connectives in some instructions.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First, chop the apple.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Then, sprinkle on the sugar.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Next, put it in the oven.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74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9451" y="418011"/>
            <a:ext cx="680574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Your Task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Watch the </a:t>
            </a:r>
            <a:r>
              <a:rPr lang="en-GB" dirty="0" err="1">
                <a:latin typeface="Comic Sans MS" panose="030F0702030302020204" pitchFamily="66" charset="0"/>
              </a:rPr>
              <a:t>youtube</a:t>
            </a:r>
            <a:r>
              <a:rPr lang="en-GB" dirty="0">
                <a:latin typeface="Comic Sans MS" panose="030F0702030302020204" pitchFamily="66" charset="0"/>
              </a:rPr>
              <a:t> clip below that shows how to make an egg carton dragon.</a:t>
            </a:r>
          </a:p>
          <a:p>
            <a:endParaRPr lang="en-GB" dirty="0">
              <a:latin typeface="Comic Sans MS" panose="030F0702030302020204" pitchFamily="66" charset="0"/>
              <a:hlinkClick r:id="rId2"/>
            </a:endParaRPr>
          </a:p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https://www.youtube.com/watch?v=d7j8nzC0CcE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Can you put the written instructions for making this dragon into the right order?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Can you highlight or colour the </a:t>
            </a:r>
            <a:r>
              <a:rPr lang="en-GB" b="1" dirty="0">
                <a:latin typeface="Comic Sans MS" panose="030F0702030302020204" pitchFamily="66" charset="0"/>
              </a:rPr>
              <a:t>bossy verbs </a:t>
            </a:r>
            <a:r>
              <a:rPr lang="en-GB" dirty="0">
                <a:latin typeface="Comic Sans MS" panose="030F0702030302020204" pitchFamily="66" charset="0"/>
              </a:rPr>
              <a:t>and the </a:t>
            </a:r>
            <a:r>
              <a:rPr lang="en-GB" b="1" dirty="0">
                <a:latin typeface="Comic Sans MS" panose="030F0702030302020204" pitchFamily="66" charset="0"/>
              </a:rPr>
              <a:t>time connectives </a:t>
            </a:r>
            <a:r>
              <a:rPr lang="en-GB" dirty="0">
                <a:latin typeface="Comic Sans MS" panose="030F0702030302020204" pitchFamily="66" charset="0"/>
              </a:rPr>
              <a:t>in the instructions?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u="sng" dirty="0">
                <a:latin typeface="Comic Sans MS" panose="030F0702030302020204" pitchFamily="66" charset="0"/>
              </a:rPr>
              <a:t>Options for recording the task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Use the </a:t>
            </a:r>
            <a:r>
              <a:rPr lang="en-GB" dirty="0" err="1">
                <a:latin typeface="Comic Sans MS" panose="030F0702030302020204" pitchFamily="66" charset="0"/>
              </a:rPr>
              <a:t>powerpoint</a:t>
            </a:r>
            <a:r>
              <a:rPr lang="en-GB" dirty="0">
                <a:latin typeface="Comic Sans MS" panose="030F0702030302020204" pitchFamily="66" charset="0"/>
              </a:rPr>
              <a:t> slide (the next slide of this </a:t>
            </a:r>
            <a:r>
              <a:rPr lang="en-GB" dirty="0" err="1">
                <a:latin typeface="Comic Sans MS" panose="030F0702030302020204" pitchFamily="66" charset="0"/>
              </a:rPr>
              <a:t>powerpoint</a:t>
            </a:r>
            <a:r>
              <a:rPr lang="en-GB" dirty="0">
                <a:latin typeface="Comic Sans MS" panose="030F0702030302020204" pitchFamily="66" charset="0"/>
              </a:rPr>
              <a:t>). Move the text boxes to put into the right order.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Print off the </a:t>
            </a:r>
            <a:r>
              <a:rPr lang="en-GB" dirty="0" err="1">
                <a:latin typeface="Comic Sans MS" panose="030F0702030302020204" pitchFamily="66" charset="0"/>
              </a:rPr>
              <a:t>powerpoint</a:t>
            </a:r>
            <a:r>
              <a:rPr lang="en-GB" dirty="0">
                <a:latin typeface="Comic Sans MS" panose="030F0702030302020204" pitchFamily="66" charset="0"/>
              </a:rPr>
              <a:t> slide and cut and stick the instructions into the right order.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Copy out the instructions in the correct order.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3793" y="3903073"/>
            <a:ext cx="5248207" cy="2954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203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70319" y="298484"/>
            <a:ext cx="49290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First, trim the flaps off your egg boxes. Cut one egg box into 2 pieces along the fold. Leave the other box whole.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799908" y="248195"/>
            <a:ext cx="0" cy="66098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117565" y="3688606"/>
            <a:ext cx="11364685" cy="391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243841" y="5246688"/>
            <a:ext cx="11364685" cy="391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195943" y="1881052"/>
            <a:ext cx="11364685" cy="391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43841" y="207220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1590" y="1941621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0704" y="3779567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5465" y="5424771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86995" y="248195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852160" y="1959430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99908" y="3763547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1189" y="3964233"/>
            <a:ext cx="39449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Then, paint your egg boxes the colour you want your dragon to be.</a:t>
            </a:r>
          </a:p>
          <a:p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6248399" y="2151800"/>
            <a:ext cx="51554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Next, turn the boxes so they are ‘bumpy side up’. Stick the cut-off bumpy piece on top of the bumpy whole box, leaving some bumps in front to make the dragon’s nose.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01189" y="5424771"/>
            <a:ext cx="47635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Finally, cut red card to make a zig zag edge for the dragon spikes. Stick this along the middle of your egg box behind the eyes. Enjoy playing with your new dragon!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8400" y="3933107"/>
            <a:ext cx="51554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Then, stick googly eyes onto your model or draw eyes onto white stickers/card and stick them on.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7829" y="2013300"/>
            <a:ext cx="48680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Now for the dragon tongue; cut strips of red paper. Roll them around a pencil to make them curly. Stick the ends of the paper strips together and stick into your egg box below the nostrils.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4916" y="567303"/>
            <a:ext cx="45545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After that, draw nostrils with a thick black pen onto the end of your dragon’s nose.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828" y="5285875"/>
            <a:ext cx="3200401" cy="151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323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9050" y="5009209"/>
            <a:ext cx="3102837" cy="17470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8274" y="744583"/>
            <a:ext cx="9718766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Friday 26</a:t>
            </a:r>
            <a:r>
              <a:rPr lang="en-GB" sz="2800" b="1" baseline="30000" dirty="0">
                <a:latin typeface="Comic Sans MS" panose="030F0702030302020204" pitchFamily="66" charset="0"/>
              </a:rPr>
              <a:t>th</a:t>
            </a:r>
            <a:r>
              <a:rPr lang="en-GB" sz="2800" b="1" dirty="0">
                <a:latin typeface="Comic Sans MS" panose="030F0702030302020204" pitchFamily="66" charset="0"/>
              </a:rPr>
              <a:t> Feb pm: Art activity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L.O. To make your own Egg Box Dragon.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You can follow the </a:t>
            </a:r>
            <a:r>
              <a:rPr lang="en-GB" dirty="0" err="1">
                <a:latin typeface="Comic Sans MS" panose="030F0702030302020204" pitchFamily="66" charset="0"/>
              </a:rPr>
              <a:t>youtube</a:t>
            </a:r>
            <a:r>
              <a:rPr lang="en-GB" dirty="0">
                <a:latin typeface="Comic Sans MS" panose="030F0702030302020204" pitchFamily="66" charset="0"/>
              </a:rPr>
              <a:t> clip and the instructions you have read and ordered in Literacy today. </a:t>
            </a:r>
          </a:p>
          <a:p>
            <a:r>
              <a:rPr lang="en-GB" dirty="0">
                <a:latin typeface="Comic Sans MS" panose="030F0702030302020204" pitchFamily="66" charset="0"/>
              </a:rPr>
              <a:t>For this model, you will need: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2 egg boxes – preferably long (12 eggs) or short will also work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Paints to change the colour of your egg boxes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Red/orange/yellow paper to make a curly fiery tongue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Black marker pen/thick felt pen to draw on nostrils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Stick-on googly eyes or white address label stickers for eyes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Red card for dragon spikes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Glue 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If you prefer, you can make your own Egg Box Dragon, using whatever materials you have. Whatever is the easiest for you!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We really look forward to seeing your dragons!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87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660</Words>
  <Application>Microsoft Office PowerPoint</Application>
  <PresentationFormat>Widescreen</PresentationFormat>
  <Paragraphs>88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Literacy Friday 26th February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J Geals BTP</cp:lastModifiedBy>
  <cp:revision>23</cp:revision>
  <dcterms:created xsi:type="dcterms:W3CDTF">2021-02-18T10:04:39Z</dcterms:created>
  <dcterms:modified xsi:type="dcterms:W3CDTF">2021-02-19T15:31:22Z</dcterms:modified>
</cp:coreProperties>
</file>