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9" r:id="rId3"/>
    <p:sldId id="260" r:id="rId4"/>
    <p:sldId id="261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311055-AC4A-075A-70B5-4113F283CBA9}" v="103" dt="2021-01-07T22:16:07.006"/>
    <p1510:client id="{BB62FACB-A2F4-4523-9BC4-2D0BC1C463D4}" v="944" dt="2021-01-07T22:02:41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5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8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12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1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79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6tYlor3r82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500" b="0" dirty="0" err="1">
                <a:latin typeface="Maiandra GD"/>
                <a:ea typeface="+mj-lt"/>
                <a:cs typeface="+mj-lt"/>
              </a:rPr>
              <a:t>MOnday</a:t>
            </a:r>
            <a:r>
              <a:rPr lang="en-GB" sz="4500" b="0" dirty="0">
                <a:latin typeface="Maiandra GD"/>
                <a:ea typeface="+mj-lt"/>
                <a:cs typeface="+mj-lt"/>
              </a:rPr>
              <a:t> 11th January 2021 Topic Session 1  </a:t>
            </a:r>
            <a:endParaRPr lang="en-US" sz="4500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20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cap="all" dirty="0">
                <a:latin typeface="Maiandra GD"/>
              </a:rPr>
              <a:t>LO: TO </a:t>
            </a:r>
            <a:r>
              <a:rPr lang="en-GB" sz="2800" b="1" i="1" cap="all" dirty="0">
                <a:latin typeface="Maiandra GD"/>
              </a:rPr>
              <a:t>DESIGN</a:t>
            </a:r>
            <a:r>
              <a:rPr lang="en-GB" sz="2800" b="1" cap="all" dirty="0">
                <a:latin typeface="Maiandra GD"/>
              </a:rPr>
              <a:t> </a:t>
            </a:r>
            <a:r>
              <a:rPr lang="en-GB" sz="2800" cap="all" dirty="0">
                <a:latin typeface="Maiandra GD"/>
              </a:rPr>
              <a:t>YOUR OWN INSTRUMENT USING THINGS IN YOUR HOUSE.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</a:t>
            </a:r>
            <a:r>
              <a:rPr lang="en-US" dirty="0" err="1"/>
              <a:t>Ossiri</a:t>
            </a:r>
            <a:r>
              <a:rPr lang="en-US" dirty="0"/>
              <a:t> and the Bala </a:t>
            </a:r>
            <a:r>
              <a:rPr lang="en-US" dirty="0" err="1"/>
              <a:t>Mengro</a:t>
            </a:r>
            <a:r>
              <a:rPr lang="en-US" dirty="0"/>
              <a:t>, </a:t>
            </a:r>
            <a:r>
              <a:rPr lang="en-US" dirty="0" err="1"/>
              <a:t>Ossiri</a:t>
            </a:r>
            <a:r>
              <a:rPr lang="en-US" dirty="0"/>
              <a:t> designs and makes her own instrument out of things she finds around her. </a:t>
            </a:r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478C5B5A-EBE1-4E17-B70D-8A18E1843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9569" y="2057400"/>
            <a:ext cx="7179733" cy="4038600"/>
          </a:xfrm>
        </p:spPr>
      </p:pic>
    </p:spTree>
    <p:extLst>
      <p:ext uri="{BB962C8B-B14F-4D97-AF65-F5344CB8AC3E}">
        <p14:creationId xmlns:p14="http://schemas.microsoft.com/office/powerpoint/2010/main" val="208034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358" y="350808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/>
              <a:t>Think about things in your house you could use to make your own instrument... </a:t>
            </a:r>
          </a:p>
        </p:txBody>
      </p:sp>
      <p:pic>
        <p:nvPicPr>
          <p:cNvPr id="6" name="Picture 6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5D757964-C60F-497A-BEA7-B087933EB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9429" y="2011213"/>
            <a:ext cx="7492579" cy="4231615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B8622F-606E-4768-8B45-C2AA6DCEF611}"/>
              </a:ext>
            </a:extLst>
          </p:cNvPr>
          <p:cNvSpPr txBox="1"/>
          <p:nvPr/>
        </p:nvSpPr>
        <p:spPr>
          <a:xfrm>
            <a:off x="8330421" y="2205667"/>
            <a:ext cx="3303916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000" dirty="0">
                <a:latin typeface="Maiandra GD"/>
              </a:rPr>
              <a:t>Things you were going to recycle, old boxes, plastic bottles, card, coffee tins. </a:t>
            </a:r>
            <a:endParaRPr lang="en-US"/>
          </a:p>
          <a:p>
            <a:pPr algn="just"/>
            <a:r>
              <a:rPr lang="en-US" sz="2000" dirty="0">
                <a:latin typeface="Maiandra GD"/>
              </a:rPr>
              <a:t>Elastic bands, rice to make shakers! You can use anything, just like </a:t>
            </a:r>
            <a:r>
              <a:rPr lang="en-US" sz="2000" dirty="0" err="1">
                <a:latin typeface="Maiandra GD"/>
              </a:rPr>
              <a:t>Ossiri</a:t>
            </a:r>
            <a:r>
              <a:rPr lang="en-US" sz="2000" dirty="0">
                <a:latin typeface="Maiandra GD"/>
              </a:rPr>
              <a:t>!</a:t>
            </a:r>
            <a:endParaRPr lang="en-US" sz="3200" dirty="0">
              <a:latin typeface="Maiandra GD"/>
            </a:endParaRPr>
          </a:p>
          <a:p>
            <a:pPr algn="just"/>
            <a:endParaRPr lang="en-US" sz="2000" dirty="0">
              <a:latin typeface="Maiandra GD"/>
            </a:endParaRPr>
          </a:p>
          <a:p>
            <a:pPr algn="just"/>
            <a:r>
              <a:rPr lang="en-US" sz="2000" dirty="0">
                <a:latin typeface="Maiandra GD"/>
              </a:rPr>
              <a:t>We would love to see your designs for an instrument. </a:t>
            </a:r>
          </a:p>
          <a:p>
            <a:pPr algn="just"/>
            <a:r>
              <a:rPr lang="en-US" sz="2000" dirty="0">
                <a:latin typeface="Maiandra GD"/>
              </a:rPr>
              <a:t>Use the design sheet available on the next page or just use a blank piece of paper. </a:t>
            </a:r>
          </a:p>
          <a:p>
            <a:pPr algn="just"/>
            <a:endParaRPr lang="en-US" sz="2000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477755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BB488-8885-450C-9687-862DB5E09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Here are a couple of ideas to inspire you!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06AFDE-7D64-4E7A-93F8-EAF01C4C20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Mini Banjos and Shaker</a:t>
            </a:r>
          </a:p>
        </p:txBody>
      </p:sp>
      <p:pic>
        <p:nvPicPr>
          <p:cNvPr id="7" name="Picture 7" descr="A picture containing game&#10;&#10;Description automatically generated">
            <a:extLst>
              <a:ext uri="{FF2B5EF4-FFF2-40B4-BE49-F238E27FC236}">
                <a16:creationId xmlns:a16="http://schemas.microsoft.com/office/drawing/2014/main" id="{6476A13D-186E-4E58-9289-D92C05CCA53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68985" y="2616582"/>
            <a:ext cx="4181475" cy="271606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DB2CD7-A007-4627-9BD9-1D0FAC7276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Ryan's World Instruments for Kids</a:t>
            </a:r>
            <a:endParaRPr lang="en-US"/>
          </a:p>
        </p:txBody>
      </p:sp>
      <p:pic>
        <p:nvPicPr>
          <p:cNvPr id="8" name="Picture 8" descr="A child sitting at a table&#10;&#10;Description automatically generated">
            <a:extLst>
              <a:ext uri="{FF2B5EF4-FFF2-40B4-BE49-F238E27FC236}">
                <a16:creationId xmlns:a16="http://schemas.microsoft.com/office/drawing/2014/main" id="{723B7051-84F7-4340-8DC4-7EF254BB2A1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/>
          <a:stretch>
            <a:fillRect/>
          </a:stretch>
        </p:blipFill>
        <p:spPr>
          <a:xfrm>
            <a:off x="6269173" y="3073652"/>
            <a:ext cx="4754880" cy="2674620"/>
          </a:xfrm>
        </p:spPr>
      </p:pic>
      <p:pic>
        <p:nvPicPr>
          <p:cNvPr id="9" name="Picture 9" descr="A close up of a box&#10;&#10;Description automatically generated">
            <a:extLst>
              <a:ext uri="{FF2B5EF4-FFF2-40B4-BE49-F238E27FC236}">
                <a16:creationId xmlns:a16="http://schemas.microsoft.com/office/drawing/2014/main" id="{3F6C9021-74F9-4483-9874-85806AAED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0400" y="5294778"/>
            <a:ext cx="3001992" cy="1358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907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9534C6-92E8-4AEE-9860-96CAC595753C}"/>
              </a:ext>
            </a:extLst>
          </p:cNvPr>
          <p:cNvSpPr txBox="1"/>
          <p:nvPr/>
        </p:nvSpPr>
        <p:spPr>
          <a:xfrm>
            <a:off x="310551" y="296174"/>
            <a:ext cx="711391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Monday 11th January 2021</a:t>
            </a:r>
          </a:p>
          <a:p>
            <a:r>
              <a:rPr lang="en-US" dirty="0"/>
              <a:t>LO: To Design an instrument. </a:t>
            </a:r>
          </a:p>
          <a:p>
            <a:r>
              <a:rPr lang="en-US" dirty="0"/>
              <a:t>- Draw and label your design showing the parts of the instrument and what it might be made from. </a:t>
            </a:r>
            <a:r>
              <a:rPr lang="en-US" dirty="0" err="1"/>
              <a:t>E</a:t>
            </a:r>
            <a:r>
              <a:rPr lang="en-US" i="1" dirty="0" err="1"/>
              <a:t>g.</a:t>
            </a:r>
            <a:r>
              <a:rPr lang="en-US" i="1" dirty="0"/>
              <a:t> Strings to be made out of elastic bands. </a:t>
            </a:r>
          </a:p>
        </p:txBody>
      </p:sp>
    </p:spTree>
    <p:extLst>
      <p:ext uri="{BB962C8B-B14F-4D97-AF65-F5344CB8AC3E}">
        <p14:creationId xmlns:p14="http://schemas.microsoft.com/office/powerpoint/2010/main" val="281108509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197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Corbel</vt:lpstr>
      <vt:lpstr>Maiandra GD</vt:lpstr>
      <vt:lpstr>Basis</vt:lpstr>
      <vt:lpstr>MOnday 11th January 2021 Topic Session 1  </vt:lpstr>
      <vt:lpstr>In Ossiri and the Bala Mengro, Ossiri designs and makes her own instrument out of things she finds around her. </vt:lpstr>
      <vt:lpstr>Think about things in your house you could use to make your own instrument... </vt:lpstr>
      <vt:lpstr>Here are a couple of ideas to inspire you!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King BTP</dc:creator>
  <cp:lastModifiedBy>E King BTP</cp:lastModifiedBy>
  <cp:revision>98</cp:revision>
  <dcterms:created xsi:type="dcterms:W3CDTF">2021-01-07T21:36:15Z</dcterms:created>
  <dcterms:modified xsi:type="dcterms:W3CDTF">2021-01-08T12:43:58Z</dcterms:modified>
</cp:coreProperties>
</file>