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7" r:id="rId18"/>
    <p:sldId id="310" r:id="rId19"/>
    <p:sldId id="311" r:id="rId20"/>
    <p:sldId id="312" r:id="rId21"/>
    <p:sldId id="313" r:id="rId22"/>
    <p:sldId id="314" r:id="rId23"/>
    <p:sldId id="315" r:id="rId24"/>
    <p:sldId id="308" r:id="rId25"/>
    <p:sldId id="316" r:id="rId26"/>
    <p:sldId id="317" r:id="rId27"/>
    <p:sldId id="30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29.png"/><Relationship Id="rId5" Type="http://schemas.openxmlformats.org/officeDocument/2006/relationships/image" Target="../media/image24.tiff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4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11" Type="http://schemas.openxmlformats.org/officeDocument/2006/relationships/image" Target="../media/image37.tiff"/><Relationship Id="rId5" Type="http://schemas.openxmlformats.org/officeDocument/2006/relationships/image" Target="../media/image35.png"/><Relationship Id="rId10" Type="http://schemas.openxmlformats.org/officeDocument/2006/relationships/image" Target="../media/image36.tiff"/><Relationship Id="rId4" Type="http://schemas.openxmlformats.org/officeDocument/2006/relationships/image" Target="../media/image25.png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3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40.png"/><Relationship Id="rId3" Type="http://schemas.openxmlformats.org/officeDocument/2006/relationships/image" Target="../media/image1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10" Type="http://schemas.openxmlformats.org/officeDocument/2006/relationships/image" Target="../media/image51.png"/><Relationship Id="rId9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4780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232556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060447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105663" y="119662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87649" y="321970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69216" y="52047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53451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59060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62871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1287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2646" y="5216859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214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930943" y="5247834"/>
            <a:ext cx="689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0F4F66-5FFE-9549-B31F-CDA589D66F0F}"/>
              </a:ext>
            </a:extLst>
          </p:cNvPr>
          <p:cNvSpPr txBox="1"/>
          <p:nvPr/>
        </p:nvSpPr>
        <p:spPr>
          <a:xfrm>
            <a:off x="811571" y="30870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8748B10-A191-A04E-94E7-328970C2D838}"/>
              </a:ext>
            </a:extLst>
          </p:cNvPr>
          <p:cNvSpPr txBox="1"/>
          <p:nvPr/>
        </p:nvSpPr>
        <p:spPr>
          <a:xfrm>
            <a:off x="811571" y="380407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5FD3845-F544-4647-8384-753EB908DF43}"/>
              </a:ext>
            </a:extLst>
          </p:cNvPr>
          <p:cNvSpPr txBox="1"/>
          <p:nvPr/>
        </p:nvSpPr>
        <p:spPr>
          <a:xfrm>
            <a:off x="6411075" y="3093666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B38ED67-2F67-1142-83CD-C8ED508CCD1B}"/>
              </a:ext>
            </a:extLst>
          </p:cNvPr>
          <p:cNvSpPr txBox="1"/>
          <p:nvPr/>
        </p:nvSpPr>
        <p:spPr>
          <a:xfrm>
            <a:off x="7131512" y="3779577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26F27FC-5BBD-2E49-B44C-46F3C5C0CEBF}"/>
              </a:ext>
            </a:extLst>
          </p:cNvPr>
          <p:cNvSpPr/>
          <p:nvPr/>
        </p:nvSpPr>
        <p:spPr>
          <a:xfrm>
            <a:off x="951646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C68A804-7C17-A04F-83EB-426A1E11DDCA}"/>
              </a:ext>
            </a:extLst>
          </p:cNvPr>
          <p:cNvSpPr/>
          <p:nvPr/>
        </p:nvSpPr>
        <p:spPr>
          <a:xfrm>
            <a:off x="2019152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9F9693F-AFD1-934B-883C-C74F09808845}"/>
              </a:ext>
            </a:extLst>
          </p:cNvPr>
          <p:cNvSpPr/>
          <p:nvPr/>
        </p:nvSpPr>
        <p:spPr>
          <a:xfrm>
            <a:off x="3086658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441329" y="522989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1329" y="5229891"/>
                <a:ext cx="66883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17250" y="523458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250" y="5234588"/>
                <a:ext cx="66883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2E2097-7289-4140-BBF2-3DB6A8ACFD7D}"/>
              </a:ext>
            </a:extLst>
          </p:cNvPr>
          <p:cNvSpPr txBox="1"/>
          <p:nvPr/>
        </p:nvSpPr>
        <p:spPr>
          <a:xfrm>
            <a:off x="969298" y="5263040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AD7D62D-DC1E-AC48-BE60-90ECB2A62341}"/>
              </a:ext>
            </a:extLst>
          </p:cNvPr>
          <p:cNvSpPr txBox="1"/>
          <p:nvPr/>
        </p:nvSpPr>
        <p:spPr>
          <a:xfrm>
            <a:off x="2045218" y="5248264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209A1B9-57A1-E94F-974A-054B2B56F3AB}"/>
              </a:ext>
            </a:extLst>
          </p:cNvPr>
          <p:cNvSpPr txBox="1"/>
          <p:nvPr/>
        </p:nvSpPr>
        <p:spPr>
          <a:xfrm>
            <a:off x="3030204" y="5252342"/>
            <a:ext cx="689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5739" y="948253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2223766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892435"/>
            <a:ext cx="708364" cy="99836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CC3BAD95-33B0-3A40-B6EB-64451C67B043}"/>
              </a:ext>
            </a:extLst>
          </p:cNvPr>
          <p:cNvSpPr txBox="1"/>
          <p:nvPr/>
        </p:nvSpPr>
        <p:spPr>
          <a:xfrm>
            <a:off x="811571" y="451449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E80E3B1-35C0-764A-B674-CC2D397F2AB7}"/>
              </a:ext>
            </a:extLst>
          </p:cNvPr>
          <p:cNvSpPr txBox="1"/>
          <p:nvPr/>
        </p:nvSpPr>
        <p:spPr>
          <a:xfrm>
            <a:off x="7323570" y="4527367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C781DC63-4C24-F649-AAFE-6B85973A7753}"/>
              </a:ext>
            </a:extLst>
          </p:cNvPr>
          <p:cNvSpPr/>
          <p:nvPr/>
        </p:nvSpPr>
        <p:spPr>
          <a:xfrm>
            <a:off x="4737194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918DA42B-A20A-D142-9703-216E102B797A}"/>
              </a:ext>
            </a:extLst>
          </p:cNvPr>
          <p:cNvSpPr/>
          <p:nvPr/>
        </p:nvSpPr>
        <p:spPr>
          <a:xfrm>
            <a:off x="5804700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CCFF076A-593A-B94A-BA53-4D69BD78969E}"/>
              </a:ext>
            </a:extLst>
          </p:cNvPr>
          <p:cNvSpPr/>
          <p:nvPr/>
        </p:nvSpPr>
        <p:spPr>
          <a:xfrm>
            <a:off x="6872206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26877" y="5234622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6877" y="5234622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02798" y="523931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2798" y="5239319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8285EDB6-0468-C143-BEF7-A64C6F8D9248}"/>
              </a:ext>
            </a:extLst>
          </p:cNvPr>
          <p:cNvSpPr txBox="1"/>
          <p:nvPr/>
        </p:nvSpPr>
        <p:spPr>
          <a:xfrm>
            <a:off x="4763460" y="5264977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8631629A-E5EE-7E40-9C3A-B09FDE26E0A6}"/>
              </a:ext>
            </a:extLst>
          </p:cNvPr>
          <p:cNvSpPr txBox="1"/>
          <p:nvPr/>
        </p:nvSpPr>
        <p:spPr>
          <a:xfrm>
            <a:off x="5839380" y="5250201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9F164618-2018-1D41-BFDB-04BBC34CBB3C}"/>
              </a:ext>
            </a:extLst>
          </p:cNvPr>
          <p:cNvSpPr txBox="1"/>
          <p:nvPr/>
        </p:nvSpPr>
        <p:spPr>
          <a:xfrm>
            <a:off x="6791512" y="5259754"/>
            <a:ext cx="72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6F4C585-F341-3042-B21B-C4972E060C9C}"/>
              </a:ext>
            </a:extLst>
          </p:cNvPr>
          <p:cNvSpPr txBox="1"/>
          <p:nvPr/>
        </p:nvSpPr>
        <p:spPr>
          <a:xfrm>
            <a:off x="845363" y="33477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Jack has built some towers using cubes.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24F713E8-35E1-1249-9887-4E25FBFD55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569338"/>
            <a:ext cx="708364" cy="99836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FC12908F-407C-B64C-BB92-50426EC6E0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234001"/>
            <a:ext cx="708364" cy="99836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637C7C2B-BED1-F549-ADD9-8B55E79798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914910"/>
            <a:ext cx="708364" cy="99836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2ED33E99-B02C-484D-95E1-17B659BA47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2211160"/>
            <a:ext cx="708364" cy="9983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9BCB69FB-4195-554E-ACE0-6DE0A30B75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879829"/>
            <a:ext cx="708364" cy="99836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9A866CE1-28F7-5C42-B0FC-400E1BFA89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556732"/>
            <a:ext cx="708364" cy="99836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7005C813-B989-644E-AF6E-0CE7573117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225401"/>
            <a:ext cx="708364" cy="99836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EE1816F4-5934-C042-AF83-B3EE60C292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902304"/>
            <a:ext cx="708364" cy="99836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B461FFF9-8C73-CC44-A4BE-53E44853AF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2225650"/>
            <a:ext cx="708364" cy="99836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56E9A7B6-E8A8-064E-9CF2-766585CEB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894319"/>
            <a:ext cx="708364" cy="99836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73DE8A72-FFD5-EB40-ACBC-A73DF7F824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571222"/>
            <a:ext cx="708364" cy="99836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B062C087-022B-2242-9755-CCFCB54B91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239891"/>
            <a:ext cx="708364" cy="99836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D5E25F7C-96B4-F940-9B98-77F4552B54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916794"/>
            <a:ext cx="708364" cy="99836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14B94326-5E6D-384F-B886-AE3C88F64F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2232919"/>
            <a:ext cx="708364" cy="99836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807F5D57-AD9B-8749-850A-4079AFEAB1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901588"/>
            <a:ext cx="708364" cy="99836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0A4B14C4-8788-BE4E-94F2-4C9CC2B862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578491"/>
            <a:ext cx="708364" cy="99836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01DCE755-E36D-F845-BFC0-413308A943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247160"/>
            <a:ext cx="708364" cy="99836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571C282B-145E-7442-8CC0-3ED9ADF4F7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924063"/>
            <a:ext cx="708364" cy="9983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0" grpId="0"/>
      <p:bldP spid="21" grpId="0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3640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2289" y="15066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836191" y="409817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has also been building towers using cubes.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6190" y="1513691"/>
            <a:ext cx="1643717" cy="20270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816CBFB-D441-C84D-A400-BCC6BD47B5D8}"/>
              </a:ext>
            </a:extLst>
          </p:cNvPr>
          <p:cNvSpPr txBox="1"/>
          <p:nvPr/>
        </p:nvSpPr>
        <p:spPr>
          <a:xfrm>
            <a:off x="3917872" y="5349294"/>
            <a:ext cx="629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7E185E1-E4DC-104C-B387-0C9E317D01B7}"/>
              </a:ext>
            </a:extLst>
          </p:cNvPr>
          <p:cNvSpPr txBox="1"/>
          <p:nvPr/>
        </p:nvSpPr>
        <p:spPr>
          <a:xfrm>
            <a:off x="798500" y="3501794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she built?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846744A-10D6-564A-BB7A-E7EAA100237F}"/>
              </a:ext>
            </a:extLst>
          </p:cNvPr>
          <p:cNvSpPr txBox="1"/>
          <p:nvPr/>
        </p:nvSpPr>
        <p:spPr>
          <a:xfrm>
            <a:off x="798500" y="406345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CF87ECC-2C1E-EF41-8834-16AEF67EC94E}"/>
              </a:ext>
            </a:extLst>
          </p:cNvPr>
          <p:cNvSpPr txBox="1"/>
          <p:nvPr/>
        </p:nvSpPr>
        <p:spPr>
          <a:xfrm>
            <a:off x="6245232" y="351260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97F2CB6-260D-FC4A-8E09-46CDE2D91322}"/>
              </a:ext>
            </a:extLst>
          </p:cNvPr>
          <p:cNvSpPr txBox="1"/>
          <p:nvPr/>
        </p:nvSpPr>
        <p:spPr>
          <a:xfrm>
            <a:off x="6842745" y="407117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81F1CCBC-B9AD-F341-A395-E9CB829505C3}"/>
              </a:ext>
            </a:extLst>
          </p:cNvPr>
          <p:cNvSpPr/>
          <p:nvPr/>
        </p:nvSpPr>
        <p:spPr>
          <a:xfrm>
            <a:off x="938575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10556AD-A662-AA4D-ACF4-CC57D33FC6BE}"/>
              </a:ext>
            </a:extLst>
          </p:cNvPr>
          <p:cNvSpPr/>
          <p:nvPr/>
        </p:nvSpPr>
        <p:spPr>
          <a:xfrm>
            <a:off x="2006081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61D5400-6EFB-A14D-A76C-02910F699F87}"/>
              </a:ext>
            </a:extLst>
          </p:cNvPr>
          <p:cNvSpPr/>
          <p:nvPr/>
        </p:nvSpPr>
        <p:spPr>
          <a:xfrm>
            <a:off x="3073587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xmlns="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28258" y="533135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258" y="5331351"/>
                <a:ext cx="66883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504179" y="533604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4179" y="5336048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801D238-AFDB-A349-85DE-3DE2B4CF5739}"/>
              </a:ext>
            </a:extLst>
          </p:cNvPr>
          <p:cNvSpPr txBox="1"/>
          <p:nvPr/>
        </p:nvSpPr>
        <p:spPr>
          <a:xfrm>
            <a:off x="966528" y="541170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5D01E0B-0D42-C745-AECD-9F13A313127B}"/>
              </a:ext>
            </a:extLst>
          </p:cNvPr>
          <p:cNvSpPr txBox="1"/>
          <p:nvPr/>
        </p:nvSpPr>
        <p:spPr>
          <a:xfrm>
            <a:off x="2042448" y="539692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6AFFB3F3-B0EB-D947-AE29-4FB50A38F197}"/>
              </a:ext>
            </a:extLst>
          </p:cNvPr>
          <p:cNvSpPr txBox="1"/>
          <p:nvPr/>
        </p:nvSpPr>
        <p:spPr>
          <a:xfrm>
            <a:off x="3071234" y="5401007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A53FC67E-1CD4-3C48-8498-1CBD602B18D5}"/>
              </a:ext>
            </a:extLst>
          </p:cNvPr>
          <p:cNvSpPr txBox="1"/>
          <p:nvPr/>
        </p:nvSpPr>
        <p:spPr>
          <a:xfrm>
            <a:off x="798500" y="46419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she used in total?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40F9BEC-AEA6-6144-BC5A-8F072FE6CD44}"/>
              </a:ext>
            </a:extLst>
          </p:cNvPr>
          <p:cNvSpPr txBox="1"/>
          <p:nvPr/>
        </p:nvSpPr>
        <p:spPr>
          <a:xfrm>
            <a:off x="7337438" y="4654071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01FA59EC-264D-D645-9444-68C94D1F504B}"/>
              </a:ext>
            </a:extLst>
          </p:cNvPr>
          <p:cNvSpPr/>
          <p:nvPr/>
        </p:nvSpPr>
        <p:spPr>
          <a:xfrm>
            <a:off x="4724123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25F6A068-575E-2446-B2D7-3822ED0202E2}"/>
              </a:ext>
            </a:extLst>
          </p:cNvPr>
          <p:cNvSpPr/>
          <p:nvPr/>
        </p:nvSpPr>
        <p:spPr>
          <a:xfrm>
            <a:off x="5791629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3F51ADF-6CA2-E248-9151-774761464764}"/>
              </a:ext>
            </a:extLst>
          </p:cNvPr>
          <p:cNvSpPr/>
          <p:nvPr/>
        </p:nvSpPr>
        <p:spPr>
          <a:xfrm>
            <a:off x="6859135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13806" y="5336082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806" y="5336082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89727" y="534077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9727" y="5340779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3BFFDC0-3A48-2F4B-A849-2A1B9AC4A71C}"/>
              </a:ext>
            </a:extLst>
          </p:cNvPr>
          <p:cNvSpPr txBox="1"/>
          <p:nvPr/>
        </p:nvSpPr>
        <p:spPr>
          <a:xfrm>
            <a:off x="4737959" y="5387501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96B795AB-CE2A-6248-9AA0-3F8A45CB74D8}"/>
              </a:ext>
            </a:extLst>
          </p:cNvPr>
          <p:cNvSpPr txBox="1"/>
          <p:nvPr/>
        </p:nvSpPr>
        <p:spPr>
          <a:xfrm>
            <a:off x="5813879" y="5372725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4413CFA1-8BA7-FF4E-9D9D-41A7C9BF1057}"/>
              </a:ext>
            </a:extLst>
          </p:cNvPr>
          <p:cNvSpPr txBox="1"/>
          <p:nvPr/>
        </p:nvSpPr>
        <p:spPr>
          <a:xfrm>
            <a:off x="6842665" y="5376803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0A25FE05-7844-9344-8BAD-6E0E29D5AA06}"/>
              </a:ext>
            </a:extLst>
          </p:cNvPr>
          <p:cNvGrpSpPr/>
          <p:nvPr/>
        </p:nvGrpSpPr>
        <p:grpSpPr>
          <a:xfrm>
            <a:off x="2732010" y="1149281"/>
            <a:ext cx="2884198" cy="2454243"/>
            <a:chOff x="2162467" y="1160273"/>
            <a:chExt cx="2884198" cy="2454243"/>
          </a:xfrm>
        </p:grpSpPr>
        <p:pic>
          <p:nvPicPr>
            <p:cNvPr id="32" name="Picture 31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3E32073C-A87E-0A41-86F6-8D617D25C7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2527690"/>
              <a:ext cx="746740" cy="1052452"/>
            </a:xfrm>
            <a:prstGeom prst="rect">
              <a:avLst/>
            </a:prstGeom>
          </p:spPr>
        </p:pic>
        <p:pic>
          <p:nvPicPr>
            <p:cNvPr id="33" name="Picture 32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7DCEBFBB-A887-5A4B-B04B-15905E85E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2183549"/>
              <a:ext cx="746740" cy="1052452"/>
            </a:xfrm>
            <a:prstGeom prst="rect">
              <a:avLst/>
            </a:prstGeom>
          </p:spPr>
        </p:pic>
        <p:pic>
          <p:nvPicPr>
            <p:cNvPr id="34" name="Picture 33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91B43CAA-F147-BA49-B1B4-E293D72A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842457"/>
              <a:ext cx="746740" cy="1052452"/>
            </a:xfrm>
            <a:prstGeom prst="rect">
              <a:avLst/>
            </a:prstGeom>
          </p:spPr>
        </p:pic>
        <p:pic>
          <p:nvPicPr>
            <p:cNvPr id="35" name="Picture 34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9028D08B-2CCF-A04E-B085-7C6FC5D45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501365"/>
              <a:ext cx="746740" cy="1052452"/>
            </a:xfrm>
            <a:prstGeom prst="rect">
              <a:avLst/>
            </a:prstGeom>
          </p:spPr>
        </p:pic>
        <p:pic>
          <p:nvPicPr>
            <p:cNvPr id="36" name="Picture 35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5C8EDA99-260E-9D4C-BC86-14F3A81A2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160273"/>
              <a:ext cx="746740" cy="1052452"/>
            </a:xfrm>
            <a:prstGeom prst="rect">
              <a:avLst/>
            </a:prstGeom>
          </p:spPr>
        </p:pic>
        <p:pic>
          <p:nvPicPr>
            <p:cNvPr id="37" name="Picture 36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7D07EAFA-DD41-CB4F-9CFF-B0F12F779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2544877"/>
              <a:ext cx="746740" cy="1052452"/>
            </a:xfrm>
            <a:prstGeom prst="rect">
              <a:avLst/>
            </a:prstGeom>
          </p:spPr>
        </p:pic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7AB0AAAD-367B-094E-8F34-26ADD83A9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2200736"/>
              <a:ext cx="746740" cy="1052452"/>
            </a:xfrm>
            <a:prstGeom prst="rect">
              <a:avLst/>
            </a:prstGeom>
          </p:spPr>
        </p:pic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99E8087A-F705-FA40-963F-8DDA10883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859644"/>
              <a:ext cx="746740" cy="1052452"/>
            </a:xfrm>
            <a:prstGeom prst="rect">
              <a:avLst/>
            </a:prstGeom>
          </p:spPr>
        </p:pic>
        <p:pic>
          <p:nvPicPr>
            <p:cNvPr id="40" name="Picture 39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C2BB715C-990A-6740-9E19-541193B63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518552"/>
              <a:ext cx="746740" cy="1052452"/>
            </a:xfrm>
            <a:prstGeom prst="rect">
              <a:avLst/>
            </a:prstGeom>
          </p:spPr>
        </p:pic>
        <p:pic>
          <p:nvPicPr>
            <p:cNvPr id="41" name="Picture 40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2BA170E7-AD8E-BF42-A178-0A3264012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177460"/>
              <a:ext cx="746740" cy="1052452"/>
            </a:xfrm>
            <a:prstGeom prst="rect">
              <a:avLst/>
            </a:prstGeom>
          </p:spPr>
        </p:pic>
        <p:pic>
          <p:nvPicPr>
            <p:cNvPr id="42" name="Picture 41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9D887104-922B-0941-B5F0-5C0E4CE4B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2562064"/>
              <a:ext cx="746740" cy="1052452"/>
            </a:xfrm>
            <a:prstGeom prst="rect">
              <a:avLst/>
            </a:prstGeom>
          </p:spPr>
        </p:pic>
        <p:pic>
          <p:nvPicPr>
            <p:cNvPr id="43" name="Picture 42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C08CFF5A-74C8-5C4B-96EE-D45D6F2EE9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2217923"/>
              <a:ext cx="746740" cy="1052452"/>
            </a:xfrm>
            <a:prstGeom prst="rect">
              <a:avLst/>
            </a:prstGeom>
          </p:spPr>
        </p:pic>
        <p:pic>
          <p:nvPicPr>
            <p:cNvPr id="44" name="Picture 43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BCC716C4-6050-0147-AA5F-044E68AC2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876831"/>
              <a:ext cx="746740" cy="1052452"/>
            </a:xfrm>
            <a:prstGeom prst="rect">
              <a:avLst/>
            </a:prstGeom>
          </p:spPr>
        </p:pic>
        <p:pic>
          <p:nvPicPr>
            <p:cNvPr id="45" name="Picture 44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9FE00614-071F-BF40-9223-857FC15A8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535739"/>
              <a:ext cx="746740" cy="1052452"/>
            </a:xfrm>
            <a:prstGeom prst="rect">
              <a:avLst/>
            </a:prstGeom>
          </p:spPr>
        </p:pic>
        <p:pic>
          <p:nvPicPr>
            <p:cNvPr id="46" name="Picture 45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EA55F674-DCDD-A147-B522-40EB1F42B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194647"/>
              <a:ext cx="746740" cy="10524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38" y="87275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6214" y="10154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858166" y="410204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Dexter has also been building towers using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02" y="1364311"/>
            <a:ext cx="1776208" cy="2142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3394" y="1327780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2594" y="1327780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D39E85E-00F0-004D-9CD2-9E613515703B}"/>
              </a:ext>
            </a:extLst>
          </p:cNvPr>
          <p:cNvSpPr txBox="1"/>
          <p:nvPr/>
        </p:nvSpPr>
        <p:spPr>
          <a:xfrm>
            <a:off x="3916765" y="5521582"/>
            <a:ext cx="657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6548DF3-D61B-1F4C-9DCB-C7484CBF4DBE}"/>
              </a:ext>
            </a:extLst>
          </p:cNvPr>
          <p:cNvSpPr txBox="1"/>
          <p:nvPr/>
        </p:nvSpPr>
        <p:spPr>
          <a:xfrm>
            <a:off x="808375" y="368080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6A0BA29-96F6-6941-9A0B-2C9B97FE3C88}"/>
              </a:ext>
            </a:extLst>
          </p:cNvPr>
          <p:cNvSpPr txBox="1"/>
          <p:nvPr/>
        </p:nvSpPr>
        <p:spPr>
          <a:xfrm>
            <a:off x="808375" y="42655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8A739C1-6A3A-DF4E-9BAB-FD6F8D496A95}"/>
              </a:ext>
            </a:extLst>
          </p:cNvPr>
          <p:cNvSpPr txBox="1"/>
          <p:nvPr/>
        </p:nvSpPr>
        <p:spPr>
          <a:xfrm>
            <a:off x="6028496" y="369068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0251F4A-1171-E54D-92FA-B3F270516921}"/>
              </a:ext>
            </a:extLst>
          </p:cNvPr>
          <p:cNvSpPr txBox="1"/>
          <p:nvPr/>
        </p:nvSpPr>
        <p:spPr>
          <a:xfrm>
            <a:off x="6854759" y="426557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2AD938F-505F-544E-B2E6-340C5D914282}"/>
              </a:ext>
            </a:extLst>
          </p:cNvPr>
          <p:cNvSpPr/>
          <p:nvPr/>
        </p:nvSpPr>
        <p:spPr>
          <a:xfrm>
            <a:off x="937468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537BD34-AF8E-8348-8832-061E6692B70A}"/>
              </a:ext>
            </a:extLst>
          </p:cNvPr>
          <p:cNvSpPr/>
          <p:nvPr/>
        </p:nvSpPr>
        <p:spPr>
          <a:xfrm>
            <a:off x="2004974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3A0AD614-E971-504B-9FBF-6842B0C3EE3B}"/>
              </a:ext>
            </a:extLst>
          </p:cNvPr>
          <p:cNvSpPr/>
          <p:nvPr/>
        </p:nvSpPr>
        <p:spPr>
          <a:xfrm>
            <a:off x="3072480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427151" y="550363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151" y="5503639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503072" y="5508336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072" y="5508336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98E7357-F88E-134B-BE46-427010CAF1B0}"/>
              </a:ext>
            </a:extLst>
          </p:cNvPr>
          <p:cNvSpPr txBox="1"/>
          <p:nvPr/>
        </p:nvSpPr>
        <p:spPr>
          <a:xfrm>
            <a:off x="958922" y="5521828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D8FFBF2-3135-D448-A0B9-B6A852A54F6A}"/>
              </a:ext>
            </a:extLst>
          </p:cNvPr>
          <p:cNvSpPr txBox="1"/>
          <p:nvPr/>
        </p:nvSpPr>
        <p:spPr>
          <a:xfrm>
            <a:off x="2034842" y="5507052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A5000F1-90EF-BA40-A2F3-4F76582C7D14}"/>
              </a:ext>
            </a:extLst>
          </p:cNvPr>
          <p:cNvSpPr txBox="1"/>
          <p:nvPr/>
        </p:nvSpPr>
        <p:spPr>
          <a:xfrm>
            <a:off x="2970547" y="5511130"/>
            <a:ext cx="752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ADEC01E5-61D6-5242-89BF-B3499D412AF1}"/>
              </a:ext>
            </a:extLst>
          </p:cNvPr>
          <p:cNvSpPr txBox="1"/>
          <p:nvPr/>
        </p:nvSpPr>
        <p:spPr>
          <a:xfrm>
            <a:off x="808375" y="48439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E751CF5-A3AA-E64F-880D-2B7EDB41BC92}"/>
              </a:ext>
            </a:extLst>
          </p:cNvPr>
          <p:cNvSpPr txBox="1"/>
          <p:nvPr/>
        </p:nvSpPr>
        <p:spPr>
          <a:xfrm>
            <a:off x="7104306" y="486865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2A1A6C08-206F-044B-96D3-A599C564A1B0}"/>
              </a:ext>
            </a:extLst>
          </p:cNvPr>
          <p:cNvSpPr/>
          <p:nvPr/>
        </p:nvSpPr>
        <p:spPr>
          <a:xfrm>
            <a:off x="4723016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0C2B1FB5-8827-D143-91A7-3A1DA6AD2D5C}"/>
              </a:ext>
            </a:extLst>
          </p:cNvPr>
          <p:cNvSpPr/>
          <p:nvPr/>
        </p:nvSpPr>
        <p:spPr>
          <a:xfrm>
            <a:off x="5790522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E77D9CD6-DEE5-AD42-99B6-C2E93AD205B2}"/>
              </a:ext>
            </a:extLst>
          </p:cNvPr>
          <p:cNvSpPr/>
          <p:nvPr/>
        </p:nvSpPr>
        <p:spPr>
          <a:xfrm>
            <a:off x="6858028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212699" y="550837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2699" y="5508370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88620" y="551306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620" y="5513067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52F44EB-15FB-AA4E-A858-B04363BD5841}"/>
              </a:ext>
            </a:extLst>
          </p:cNvPr>
          <p:cNvSpPr txBox="1"/>
          <p:nvPr/>
        </p:nvSpPr>
        <p:spPr>
          <a:xfrm>
            <a:off x="4753084" y="552376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4166590-2C7E-4942-821A-3FE1B3762B7A}"/>
              </a:ext>
            </a:extLst>
          </p:cNvPr>
          <p:cNvSpPr txBox="1"/>
          <p:nvPr/>
        </p:nvSpPr>
        <p:spPr>
          <a:xfrm>
            <a:off x="5829004" y="550898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E05BD1AC-257E-3340-9BE5-99CD2598F574}"/>
              </a:ext>
            </a:extLst>
          </p:cNvPr>
          <p:cNvSpPr txBox="1"/>
          <p:nvPr/>
        </p:nvSpPr>
        <p:spPr>
          <a:xfrm>
            <a:off x="6797563" y="5529492"/>
            <a:ext cx="714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5A274930-EDA7-274D-88FD-1AC055E14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2194" y="1327780"/>
            <a:ext cx="570019" cy="241281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D77060C7-7CD1-974C-B0C3-E97A024E5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1795" y="1327780"/>
            <a:ext cx="570019" cy="241281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29578655-07D4-D34A-920B-C266AA981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2994" y="1327780"/>
            <a:ext cx="570019" cy="24128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75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81548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253055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18369" y="2145548"/>
            <a:ext cx="11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08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061414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53418" y="2172923"/>
            <a:ext cx="12050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68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940958" y="2173430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18664" y="2148787"/>
            <a:ext cx="1159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64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61794" y="2256062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6925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964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45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96450" y="253709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3833" y="248183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9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51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3960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708966" y="443528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Amir and Alex have some money.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221" y="1396057"/>
            <a:ext cx="1427798" cy="17031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F7A643B-C168-874F-88F9-4D21ABDD94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94" y="3305022"/>
            <a:ext cx="1405916" cy="16959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4B5F976-9348-AD41-A678-A5C94F1B6111}"/>
              </a:ext>
            </a:extLst>
          </p:cNvPr>
          <p:cNvSpPr txBox="1"/>
          <p:nvPr/>
        </p:nvSpPr>
        <p:spPr>
          <a:xfrm>
            <a:off x="708966" y="1049030"/>
            <a:ext cx="3787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is Amir’s money.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E8510B1-2FA2-4B40-A636-8FD2D9F4D397}"/>
              </a:ext>
            </a:extLst>
          </p:cNvPr>
          <p:cNvSpPr txBox="1"/>
          <p:nvPr/>
        </p:nvSpPr>
        <p:spPr>
          <a:xfrm>
            <a:off x="863290" y="2833547"/>
            <a:ext cx="3252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is Alex’s money.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1EE0889-05AF-E545-99C3-DEB36C6FDCDD}"/>
              </a:ext>
            </a:extLst>
          </p:cNvPr>
          <p:cNvSpPr txBox="1"/>
          <p:nvPr/>
        </p:nvSpPr>
        <p:spPr>
          <a:xfrm>
            <a:off x="859635" y="4655356"/>
            <a:ext cx="670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money do they have altogether?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4775607" y="1795406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20p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607" y="1795406"/>
                <a:ext cx="3252845" cy="461665"/>
              </a:xfrm>
              <a:prstGeom prst="rect">
                <a:avLst/>
              </a:prstGeom>
              <a:blipFill>
                <a:blip r:embed="rId8"/>
                <a:stretch>
                  <a:fillRect l="-280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98BAE857-6D2D-9C4F-8654-4E87E9085BBC}"/>
                  </a:ext>
                </a:extLst>
              </p:cNvPr>
              <p:cNvSpPr txBox="1"/>
              <p:nvPr/>
            </p:nvSpPr>
            <p:spPr>
              <a:xfrm>
                <a:off x="859635" y="5381065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20p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14p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34p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635" y="5381065"/>
                <a:ext cx="3252845" cy="461665"/>
              </a:xfrm>
              <a:prstGeom prst="rect">
                <a:avLst/>
              </a:prstGeom>
              <a:blipFill>
                <a:blip r:embed="rId9"/>
                <a:stretch>
                  <a:fillRect l="-280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C2E8E657-3AA4-1349-82D2-A809D888F5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73252" y="3277009"/>
            <a:ext cx="3577116" cy="14387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36CD7396-D242-6840-B750-71E06684A90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72994" y="1584972"/>
            <a:ext cx="2838042" cy="9657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D75DEC6-FECD-1C41-BBBE-54C9AE406499}"/>
              </a:ext>
            </a:extLst>
          </p:cNvPr>
          <p:cNvSpPr txBox="1"/>
          <p:nvPr/>
        </p:nvSpPr>
        <p:spPr>
          <a:xfrm>
            <a:off x="4081253" y="5421055"/>
            <a:ext cx="5349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Altogether they have 34p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5750368" y="3687802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14p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368" y="3687802"/>
                <a:ext cx="3252845" cy="461665"/>
              </a:xfrm>
              <a:prstGeom prst="rect">
                <a:avLst/>
              </a:prstGeom>
              <a:blipFill>
                <a:blip r:embed="rId12"/>
                <a:stretch>
                  <a:fillRect l="-280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6038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94791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759276"/>
                <a:ext cx="5285773" cy="510778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is the same as 1</a:t>
                </a:r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759276"/>
                <a:ext cx="5285773" cy="510778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blipFill>
                <a:blip r:embed="rId6"/>
                <a:stretch>
                  <a:fillRect t="-2273" b="-1818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59117" y="51708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2" y="3793632"/>
                <a:ext cx="78480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2" y="3793632"/>
                <a:ext cx="7848055" cy="461665"/>
              </a:xfrm>
              <a:prstGeom prst="rect">
                <a:avLst/>
              </a:prstGeom>
              <a:blipFill>
                <a:blip r:embed="rId8"/>
                <a:stretch>
                  <a:fillRect l="-11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1" y="4440204"/>
                <a:ext cx="784805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1" y="4440204"/>
                <a:ext cx="7848055" cy="1200329"/>
              </a:xfrm>
              <a:prstGeom prst="rect">
                <a:avLst/>
              </a:prstGeom>
              <a:blipFill>
                <a:blip r:embed="rId9"/>
                <a:stretch>
                  <a:fillRect l="-1165" t="-4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0" y="5085873"/>
                <a:ext cx="7848055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0" y="5085873"/>
                <a:ext cx="7848055" cy="1446550"/>
              </a:xfrm>
              <a:prstGeom prst="rect">
                <a:avLst/>
              </a:prstGeom>
              <a:blipFill>
                <a:blip r:embed="rId10"/>
                <a:stretch>
                  <a:fillRect l="-1165" t="-3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5223082" y="1703999"/>
            <a:ext cx="432000" cy="2457923"/>
            <a:chOff x="4697304" y="1527152"/>
            <a:chExt cx="432000" cy="2457923"/>
          </a:xfrm>
        </p:grpSpPr>
        <p:sp>
          <p:nvSpPr>
            <p:cNvPr id="25" name="Oval 24"/>
            <p:cNvSpPr/>
            <p:nvPr/>
          </p:nvSpPr>
          <p:spPr>
            <a:xfrm>
              <a:off x="4697304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4697304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4697304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4697304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4697304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725760" y="1707617"/>
            <a:ext cx="432000" cy="2457923"/>
            <a:chOff x="5199982" y="1527152"/>
            <a:chExt cx="432000" cy="2457923"/>
          </a:xfrm>
        </p:grpSpPr>
        <p:sp>
          <p:nvSpPr>
            <p:cNvPr id="26" name="Oval 25"/>
            <p:cNvSpPr/>
            <p:nvPr/>
          </p:nvSpPr>
          <p:spPr>
            <a:xfrm>
              <a:off x="5199982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199982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5199982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5199982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5199982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</p:grpSpPr>
        <p:sp>
          <p:nvSpPr>
            <p:cNvPr id="27" name="Oval 26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233794" y="1703999"/>
            <a:ext cx="432000" cy="2457923"/>
            <a:chOff x="6708016" y="1527152"/>
            <a:chExt cx="432000" cy="2457923"/>
          </a:xfrm>
        </p:grpSpPr>
        <p:sp>
          <p:nvSpPr>
            <p:cNvPr id="28" name="Oval 27"/>
            <p:cNvSpPr/>
            <p:nvPr/>
          </p:nvSpPr>
          <p:spPr>
            <a:xfrm>
              <a:off x="6708016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6708016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6708016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6708016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6708016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31116" y="1703999"/>
            <a:ext cx="432000" cy="2457923"/>
            <a:chOff x="6205338" y="1527152"/>
            <a:chExt cx="432000" cy="2457923"/>
          </a:xfrm>
        </p:grpSpPr>
        <p:sp>
          <p:nvSpPr>
            <p:cNvPr id="29" name="Oval 28"/>
            <p:cNvSpPr/>
            <p:nvPr/>
          </p:nvSpPr>
          <p:spPr>
            <a:xfrm>
              <a:off x="6205338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6205338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6205338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6205338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6205338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5223082" y="1703999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0" name="Oval 99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1" name="Oval 100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2" name="Oval 101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6" name="Oval 105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2" name="Oval 111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731116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8" name="Oval 117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24" name="Oval 123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3315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65" grpId="0"/>
      <p:bldP spid="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42690" y="51598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1263629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1263629"/>
                <a:ext cx="7848055" cy="523220"/>
              </a:xfrm>
              <a:prstGeom prst="rect">
                <a:avLst/>
              </a:prstGeom>
              <a:blipFill>
                <a:blip r:embed="rId6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to complete the comparisons.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849861" y="121904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295945" y="214879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         5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945" y="2148790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206462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59305" y="1259814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1259814"/>
                <a:ext cx="713329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2120941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2120941"/>
                <a:ext cx="713329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314188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3141880"/>
                <a:ext cx="7848055" cy="523220"/>
              </a:xfrm>
              <a:prstGeom prst="rect">
                <a:avLst/>
              </a:prstGeom>
              <a:blipFill>
                <a:blip r:embed="rId11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/>
          <p:cNvSpPr/>
          <p:nvPr/>
        </p:nvSpPr>
        <p:spPr>
          <a:xfrm>
            <a:off x="3849861" y="3037072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888512" y="3094262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094262"/>
                <a:ext cx="71332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9" name="Picture 5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98575" y="1190703"/>
            <a:ext cx="310809" cy="16685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75351" y="1182539"/>
            <a:ext cx="310809" cy="16685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52127" y="1190703"/>
            <a:ext cx="310809" cy="1668554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6398575" y="1190703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6775351" y="1182539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5" name="Rounded Rectangle 74"/>
          <p:cNvSpPr/>
          <p:nvPr/>
        </p:nvSpPr>
        <p:spPr>
          <a:xfrm>
            <a:off x="7143362" y="1188247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6392089" y="117148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6392089" y="150626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6392089" y="184104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6392089" y="217582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6392089" y="2510601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8886" y="4100001"/>
            <a:ext cx="310809" cy="166855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1177" y="4100001"/>
            <a:ext cx="310809" cy="166855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38049" y="4100001"/>
            <a:ext cx="310809" cy="166855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53468" y="4100001"/>
            <a:ext cx="310809" cy="16685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95759" y="4100001"/>
            <a:ext cx="310809" cy="166855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4969" y="4100001"/>
            <a:ext cx="310809" cy="166855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67260" y="4100001"/>
            <a:ext cx="310809" cy="166855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4132" y="4100001"/>
            <a:ext cx="310809" cy="166855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09551" y="4100001"/>
            <a:ext cx="310809" cy="166855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51842" y="4100001"/>
            <a:ext cx="310809" cy="1668554"/>
          </a:xfrm>
          <a:prstGeom prst="rect">
            <a:avLst/>
          </a:prstGeom>
        </p:spPr>
      </p:pic>
      <p:sp>
        <p:nvSpPr>
          <p:cNvPr id="36" name="Rounded Rectangle 74">
            <a:extLst>
              <a:ext uri="{FF2B5EF4-FFF2-40B4-BE49-F238E27FC236}">
                <a16:creationId xmlns:a16="http://schemas.microsoft.com/office/drawing/2014/main" xmlns="" id="{FBDB489F-4899-4D0A-9723-4DD0FAE5CFF7}"/>
              </a:ext>
            </a:extLst>
          </p:cNvPr>
          <p:cNvSpPr/>
          <p:nvPr/>
        </p:nvSpPr>
        <p:spPr>
          <a:xfrm>
            <a:off x="3833486" y="4080788"/>
            <a:ext cx="695356" cy="1708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7852A876-F530-4C57-88DC-A44BEC8F20A7}"/>
              </a:ext>
            </a:extLst>
          </p:cNvPr>
          <p:cNvCxnSpPr/>
          <p:nvPr/>
        </p:nvCxnSpPr>
        <p:spPr>
          <a:xfrm flipV="1">
            <a:off x="3820360" y="3992071"/>
            <a:ext cx="745359" cy="18503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74">
            <a:extLst>
              <a:ext uri="{FF2B5EF4-FFF2-40B4-BE49-F238E27FC236}">
                <a16:creationId xmlns:a16="http://schemas.microsoft.com/office/drawing/2014/main" xmlns="" id="{768808C3-91AC-4DD5-A1DC-F4984A013DCB}"/>
              </a:ext>
            </a:extLst>
          </p:cNvPr>
          <p:cNvSpPr/>
          <p:nvPr/>
        </p:nvSpPr>
        <p:spPr>
          <a:xfrm>
            <a:off x="898762" y="4060518"/>
            <a:ext cx="3652295" cy="3739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938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9" grpId="0"/>
      <p:bldP spid="73" grpId="0"/>
      <p:bldP spid="48" grpId="0"/>
      <p:bldP spid="10" grpId="0" animBg="1"/>
      <p:bldP spid="10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36" grpId="0" animBg="1"/>
      <p:bldP spid="39" grpId="0" animBg="1"/>
      <p:bldP spid="3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0.7|0.8|0.7|0.6|1.4|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|1.9|1.4|0.8|0.7|1.1|0.9|2.3|0.7|0.7|0.7|0.6|1.3|0.9|3.2|3.6|1.2|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|1.4|11.3|1.6|1.2|1.1|3.1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8.6|1.8|1.9|3.2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6.7|5.4|7.2|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9.8|17|1.9|3.6|1.8|2.8|4.1|6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7.8|0.9|2.8|2.2|4.4|0.8|4.4|1.1|1.7|2.3|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EBDDC9-BA48-4F61-9654-02AF2EC141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8636</TotalTime>
  <Words>360</Words>
  <Application>Microsoft Office PowerPoint</Application>
  <PresentationFormat>On-screen Show (4:3)</PresentationFormat>
  <Paragraphs>635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222</cp:revision>
  <dcterms:created xsi:type="dcterms:W3CDTF">2019-07-05T11:02:13Z</dcterms:created>
  <dcterms:modified xsi:type="dcterms:W3CDTF">2021-01-10T14:09:58Z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